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1"/>
    <p:sldMasterId id="2147483785" r:id="rId2"/>
    <p:sldMasterId id="2147483797" r:id="rId3"/>
    <p:sldMasterId id="2147483809" r:id="rId4"/>
    <p:sldMasterId id="2147483821" r:id="rId5"/>
    <p:sldMasterId id="2147483834" r:id="rId6"/>
    <p:sldMasterId id="2147483846" r:id="rId7"/>
  </p:sldMasterIdLst>
  <p:notesMasterIdLst>
    <p:notesMasterId r:id="rId87"/>
  </p:notesMasterIdLst>
  <p:sldIdLst>
    <p:sldId id="416" r:id="rId8"/>
    <p:sldId id="548" r:id="rId9"/>
    <p:sldId id="547" r:id="rId10"/>
    <p:sldId id="546" r:id="rId11"/>
    <p:sldId id="417" r:id="rId12"/>
    <p:sldId id="494" r:id="rId13"/>
    <p:sldId id="418" r:id="rId14"/>
    <p:sldId id="368" r:id="rId15"/>
    <p:sldId id="369" r:id="rId16"/>
    <p:sldId id="396" r:id="rId17"/>
    <p:sldId id="361" r:id="rId18"/>
    <p:sldId id="362" r:id="rId19"/>
    <p:sldId id="549" r:id="rId20"/>
    <p:sldId id="363" r:id="rId21"/>
    <p:sldId id="505" r:id="rId22"/>
    <p:sldId id="364" r:id="rId23"/>
    <p:sldId id="550" r:id="rId24"/>
    <p:sldId id="551" r:id="rId25"/>
    <p:sldId id="529" r:id="rId26"/>
    <p:sldId id="506" r:id="rId27"/>
    <p:sldId id="365" r:id="rId28"/>
    <p:sldId id="388" r:id="rId29"/>
    <p:sldId id="508" r:id="rId30"/>
    <p:sldId id="507" r:id="rId31"/>
    <p:sldId id="509" r:id="rId32"/>
    <p:sldId id="366" r:id="rId33"/>
    <p:sldId id="530" r:id="rId34"/>
    <p:sldId id="544" r:id="rId35"/>
    <p:sldId id="367" r:id="rId36"/>
    <p:sldId id="373" r:id="rId37"/>
    <p:sldId id="531" r:id="rId38"/>
    <p:sldId id="376" r:id="rId39"/>
    <p:sldId id="532" r:id="rId40"/>
    <p:sldId id="397" r:id="rId41"/>
    <p:sldId id="377" r:id="rId42"/>
    <p:sldId id="375" r:id="rId43"/>
    <p:sldId id="533" r:id="rId44"/>
    <p:sldId id="510" r:id="rId45"/>
    <p:sldId id="534" r:id="rId46"/>
    <p:sldId id="545" r:id="rId47"/>
    <p:sldId id="290" r:id="rId48"/>
    <p:sldId id="343" r:id="rId49"/>
    <p:sldId id="344" r:id="rId50"/>
    <p:sldId id="292" r:id="rId51"/>
    <p:sldId id="378" r:id="rId52"/>
    <p:sldId id="379" r:id="rId53"/>
    <p:sldId id="511" r:id="rId54"/>
    <p:sldId id="380" r:id="rId55"/>
    <p:sldId id="541" r:id="rId56"/>
    <p:sldId id="382" r:id="rId57"/>
    <p:sldId id="542" r:id="rId58"/>
    <p:sldId id="381" r:id="rId59"/>
    <p:sldId id="512" r:id="rId60"/>
    <p:sldId id="535" r:id="rId61"/>
    <p:sldId id="383" r:id="rId62"/>
    <p:sldId id="513" r:id="rId63"/>
    <p:sldId id="540" r:id="rId64"/>
    <p:sldId id="384" r:id="rId65"/>
    <p:sldId id="536" r:id="rId66"/>
    <p:sldId id="385" r:id="rId67"/>
    <p:sldId id="537" r:id="rId68"/>
    <p:sldId id="386" r:id="rId69"/>
    <p:sldId id="515" r:id="rId70"/>
    <p:sldId id="389" r:id="rId71"/>
    <p:sldId id="390" r:id="rId72"/>
    <p:sldId id="391" r:id="rId73"/>
    <p:sldId id="516" r:id="rId74"/>
    <p:sldId id="552" r:id="rId75"/>
    <p:sldId id="555" r:id="rId76"/>
    <p:sldId id="556" r:id="rId77"/>
    <p:sldId id="557" r:id="rId78"/>
    <p:sldId id="558" r:id="rId79"/>
    <p:sldId id="560" r:id="rId80"/>
    <p:sldId id="553" r:id="rId81"/>
    <p:sldId id="554" r:id="rId82"/>
    <p:sldId id="392" r:id="rId83"/>
    <p:sldId id="517" r:id="rId84"/>
    <p:sldId id="538" r:id="rId85"/>
    <p:sldId id="539" r:id="rId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F73F77-14B7-1849-B69E-6348AAFC50B8}">
          <p14:sldIdLst>
            <p14:sldId id="416"/>
            <p14:sldId id="548"/>
            <p14:sldId id="547"/>
            <p14:sldId id="546"/>
            <p14:sldId id="417"/>
            <p14:sldId id="494"/>
          </p14:sldIdLst>
        </p14:section>
        <p14:section name="introduction" id="{9C7E9653-C38C-0E4C-A18F-0139D39E7B40}">
          <p14:sldIdLst>
            <p14:sldId id="418"/>
            <p14:sldId id="368"/>
            <p14:sldId id="369"/>
          </p14:sldIdLst>
        </p14:section>
        <p14:section name="decisionTree" id="{8083F428-7382-3C4B-BE4A-111B7A9F2CFA}">
          <p14:sldIdLst>
            <p14:sldId id="396"/>
            <p14:sldId id="361"/>
            <p14:sldId id="362"/>
            <p14:sldId id="549"/>
            <p14:sldId id="363"/>
            <p14:sldId id="505"/>
            <p14:sldId id="364"/>
            <p14:sldId id="550"/>
            <p14:sldId id="551"/>
            <p14:sldId id="529"/>
            <p14:sldId id="506"/>
            <p14:sldId id="365"/>
            <p14:sldId id="388"/>
            <p14:sldId id="508"/>
            <p14:sldId id="507"/>
            <p14:sldId id="509"/>
            <p14:sldId id="366"/>
            <p14:sldId id="530"/>
            <p14:sldId id="544"/>
            <p14:sldId id="367"/>
            <p14:sldId id="373"/>
            <p14:sldId id="531"/>
            <p14:sldId id="376"/>
            <p14:sldId id="532"/>
          </p14:sldIdLst>
        </p14:section>
        <p14:section name="ensembleLearning" id="{7AE76A6C-D967-6B4B-A717-9413F57C07B9}">
          <p14:sldIdLst>
            <p14:sldId id="397"/>
            <p14:sldId id="377"/>
            <p14:sldId id="375"/>
            <p14:sldId id="533"/>
            <p14:sldId id="510"/>
            <p14:sldId id="534"/>
            <p14:sldId id="545"/>
            <p14:sldId id="290"/>
            <p14:sldId id="343"/>
            <p14:sldId id="344"/>
            <p14:sldId id="292"/>
            <p14:sldId id="378"/>
            <p14:sldId id="379"/>
            <p14:sldId id="511"/>
            <p14:sldId id="380"/>
            <p14:sldId id="541"/>
            <p14:sldId id="382"/>
            <p14:sldId id="542"/>
            <p14:sldId id="381"/>
            <p14:sldId id="512"/>
            <p14:sldId id="535"/>
            <p14:sldId id="383"/>
            <p14:sldId id="513"/>
            <p14:sldId id="540"/>
            <p14:sldId id="384"/>
            <p14:sldId id="536"/>
            <p14:sldId id="385"/>
            <p14:sldId id="537"/>
            <p14:sldId id="386"/>
            <p14:sldId id="515"/>
            <p14:sldId id="389"/>
            <p14:sldId id="390"/>
            <p14:sldId id="391"/>
            <p14:sldId id="516"/>
            <p14:sldId id="552"/>
            <p14:sldId id="555"/>
            <p14:sldId id="556"/>
            <p14:sldId id="557"/>
            <p14:sldId id="558"/>
            <p14:sldId id="560"/>
            <p14:sldId id="553"/>
            <p14:sldId id="554"/>
            <p14:sldId id="392"/>
            <p14:sldId id="517"/>
            <p14:sldId id="538"/>
            <p14:sldId id="5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 horzBarState="maximized">
    <p:restoredLeft sz="10566"/>
    <p:restoredTop sz="97158"/>
  </p:normalViewPr>
  <p:slideViewPr>
    <p:cSldViewPr snapToGrid="0" snapToObjects="1">
      <p:cViewPr varScale="1">
        <p:scale>
          <a:sx n="113" d="100"/>
          <a:sy n="113" d="100"/>
        </p:scale>
        <p:origin x="163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42" d="100"/>
        <a:sy n="14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viewProps" Target="viewProps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5.xml"/><Relationship Id="rId90" Type="http://schemas.openxmlformats.org/officeDocument/2006/relationships/theme" Target="theme/theme1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E343B3A4-C570-4A77-819F-1F5AF305F8C4}"/>
    <pc:docChg chg="delSld modSld modSection">
      <pc:chgData name="" userId="" providerId="" clId="Web-{E343B3A4-C570-4A77-819F-1F5AF305F8C4}" dt="2019-06-14T07:43:17.291" v="40"/>
      <pc:docMkLst>
        <pc:docMk/>
      </pc:docMkLst>
      <pc:sldChg chg="addSp">
        <pc:chgData name="" userId="" providerId="" clId="Web-{E343B3A4-C570-4A77-819F-1F5AF305F8C4}" dt="2019-06-14T07:39:23.680" v="25"/>
        <pc:sldMkLst>
          <pc:docMk/>
          <pc:sldMk cId="2860659149" sldId="290"/>
        </pc:sldMkLst>
        <pc:spChg chg="add">
          <ac:chgData name="" userId="" providerId="" clId="Web-{E343B3A4-C570-4A77-819F-1F5AF305F8C4}" dt="2019-06-14T07:39:23.680" v="25"/>
          <ac:spMkLst>
            <pc:docMk/>
            <pc:sldMk cId="2860659149" sldId="290"/>
            <ac:spMk id="5" creationId="{D3F84705-F798-4F6F-8679-6D7DA0A5CD16}"/>
          </ac:spMkLst>
        </pc:spChg>
      </pc:sldChg>
      <pc:sldChg chg="addSp">
        <pc:chgData name="" userId="" providerId="" clId="Web-{E343B3A4-C570-4A77-819F-1F5AF305F8C4}" dt="2019-06-14T07:39:29.727" v="28"/>
        <pc:sldMkLst>
          <pc:docMk/>
          <pc:sldMk cId="4068287781" sldId="292"/>
        </pc:sldMkLst>
        <pc:spChg chg="add">
          <ac:chgData name="" userId="" providerId="" clId="Web-{E343B3A4-C570-4A77-819F-1F5AF305F8C4}" dt="2019-06-14T07:39:29.727" v="28"/>
          <ac:spMkLst>
            <pc:docMk/>
            <pc:sldMk cId="4068287781" sldId="292"/>
            <ac:spMk id="4" creationId="{33291394-DD64-4A4C-BA93-E88DA07C1B42}"/>
          </ac:spMkLst>
        </pc:spChg>
      </pc:sldChg>
      <pc:sldChg chg="addSp">
        <pc:chgData name="" userId="" providerId="" clId="Web-{E343B3A4-C570-4A77-819F-1F5AF305F8C4}" dt="2019-06-14T07:39:26.008" v="26"/>
        <pc:sldMkLst>
          <pc:docMk/>
          <pc:sldMk cId="668801282" sldId="343"/>
        </pc:sldMkLst>
        <pc:spChg chg="add">
          <ac:chgData name="" userId="" providerId="" clId="Web-{E343B3A4-C570-4A77-819F-1F5AF305F8C4}" dt="2019-06-14T07:39:26.008" v="26"/>
          <ac:spMkLst>
            <pc:docMk/>
            <pc:sldMk cId="668801282" sldId="343"/>
            <ac:spMk id="5" creationId="{C5D43028-0CE8-47ED-AF0F-06F23C90959A}"/>
          </ac:spMkLst>
        </pc:spChg>
      </pc:sldChg>
      <pc:sldChg chg="addSp">
        <pc:chgData name="" userId="" providerId="" clId="Web-{E343B3A4-C570-4A77-819F-1F5AF305F8C4}" dt="2019-06-14T07:39:27.586" v="27"/>
        <pc:sldMkLst>
          <pc:docMk/>
          <pc:sldMk cId="3425007621" sldId="344"/>
        </pc:sldMkLst>
        <pc:spChg chg="add">
          <ac:chgData name="" userId="" providerId="" clId="Web-{E343B3A4-C570-4A77-819F-1F5AF305F8C4}" dt="2019-06-14T07:39:27.586" v="27"/>
          <ac:spMkLst>
            <pc:docMk/>
            <pc:sldMk cId="3425007621" sldId="344"/>
            <ac:spMk id="5" creationId="{15049423-61F7-4A63-8983-0E7BABF366C1}"/>
          </ac:spMkLst>
        </pc:spChg>
      </pc:sldChg>
      <pc:sldChg chg="addSp">
        <pc:chgData name="" userId="" providerId="" clId="Web-{E343B3A4-C570-4A77-819F-1F5AF305F8C4}" dt="2019-06-14T07:34:38.694" v="0"/>
        <pc:sldMkLst>
          <pc:docMk/>
          <pc:sldMk cId="1090238989" sldId="361"/>
        </pc:sldMkLst>
        <pc:spChg chg="add">
          <ac:chgData name="" userId="" providerId="" clId="Web-{E343B3A4-C570-4A77-819F-1F5AF305F8C4}" dt="2019-06-14T07:34:38.694" v="0"/>
          <ac:spMkLst>
            <pc:docMk/>
            <pc:sldMk cId="1090238989" sldId="361"/>
            <ac:spMk id="5" creationId="{B7D02869-BDC4-48A4-9CA3-A9676976EC66}"/>
          </ac:spMkLst>
        </pc:spChg>
      </pc:sldChg>
      <pc:sldChg chg="addSp">
        <pc:chgData name="" userId="" providerId="" clId="Web-{E343B3A4-C570-4A77-819F-1F5AF305F8C4}" dt="2019-06-14T07:34:40.569" v="1"/>
        <pc:sldMkLst>
          <pc:docMk/>
          <pc:sldMk cId="395284386" sldId="362"/>
        </pc:sldMkLst>
        <pc:spChg chg="add">
          <ac:chgData name="" userId="" providerId="" clId="Web-{E343B3A4-C570-4A77-819F-1F5AF305F8C4}" dt="2019-06-14T07:34:40.569" v="1"/>
          <ac:spMkLst>
            <pc:docMk/>
            <pc:sldMk cId="395284386" sldId="362"/>
            <ac:spMk id="5" creationId="{E263B7F2-10DD-4197-8E64-1539A97548D5}"/>
          </ac:spMkLst>
        </pc:spChg>
      </pc:sldChg>
      <pc:sldChg chg="addSp">
        <pc:chgData name="" userId="" providerId="" clId="Web-{E343B3A4-C570-4A77-819F-1F5AF305F8C4}" dt="2019-06-14T07:34:41.866" v="2"/>
        <pc:sldMkLst>
          <pc:docMk/>
          <pc:sldMk cId="1694835615" sldId="363"/>
        </pc:sldMkLst>
        <pc:spChg chg="add">
          <ac:chgData name="" userId="" providerId="" clId="Web-{E343B3A4-C570-4A77-819F-1F5AF305F8C4}" dt="2019-06-14T07:34:41.866" v="2"/>
          <ac:spMkLst>
            <pc:docMk/>
            <pc:sldMk cId="1694835615" sldId="363"/>
            <ac:spMk id="5" creationId="{3CEECB21-4F16-4B84-9FDD-65EFC12619A5}"/>
          </ac:spMkLst>
        </pc:spChg>
      </pc:sldChg>
      <pc:sldChg chg="addSp">
        <pc:chgData name="" userId="" providerId="" clId="Web-{E343B3A4-C570-4A77-819F-1F5AF305F8C4}" dt="2019-06-14T07:34:44.772" v="4"/>
        <pc:sldMkLst>
          <pc:docMk/>
          <pc:sldMk cId="237263631" sldId="364"/>
        </pc:sldMkLst>
        <pc:spChg chg="add">
          <ac:chgData name="" userId="" providerId="" clId="Web-{E343B3A4-C570-4A77-819F-1F5AF305F8C4}" dt="2019-06-14T07:34:44.772" v="4"/>
          <ac:spMkLst>
            <pc:docMk/>
            <pc:sldMk cId="237263631" sldId="364"/>
            <ac:spMk id="5" creationId="{AED157C8-70B3-4604-BB72-202EC8E798D3}"/>
          </ac:spMkLst>
        </pc:spChg>
      </pc:sldChg>
      <pc:sldChg chg="addSp">
        <pc:chgData name="" userId="" providerId="" clId="Web-{E343B3A4-C570-4A77-819F-1F5AF305F8C4}" dt="2019-06-14T07:34:59.710" v="7"/>
        <pc:sldMkLst>
          <pc:docMk/>
          <pc:sldMk cId="630202209" sldId="365"/>
        </pc:sldMkLst>
        <pc:spChg chg="add">
          <ac:chgData name="" userId="" providerId="" clId="Web-{E343B3A4-C570-4A77-819F-1F5AF305F8C4}" dt="2019-06-14T07:34:59.710" v="7"/>
          <ac:spMkLst>
            <pc:docMk/>
            <pc:sldMk cId="630202209" sldId="365"/>
            <ac:spMk id="5" creationId="{23C148D3-96EE-4B7E-A438-99E295CF2D05}"/>
          </ac:spMkLst>
        </pc:spChg>
      </pc:sldChg>
      <pc:sldChg chg="addSp">
        <pc:chgData name="" userId="" providerId="" clId="Web-{E343B3A4-C570-4A77-819F-1F5AF305F8C4}" dt="2019-06-14T07:38:08.242" v="12"/>
        <pc:sldMkLst>
          <pc:docMk/>
          <pc:sldMk cId="983636453" sldId="366"/>
        </pc:sldMkLst>
        <pc:spChg chg="add">
          <ac:chgData name="" userId="" providerId="" clId="Web-{E343B3A4-C570-4A77-819F-1F5AF305F8C4}" dt="2019-06-14T07:38:08.242" v="12"/>
          <ac:spMkLst>
            <pc:docMk/>
            <pc:sldMk cId="983636453" sldId="366"/>
            <ac:spMk id="5" creationId="{E3944D51-5187-4429-AAD3-2A0136A12A99}"/>
          </ac:spMkLst>
        </pc:spChg>
      </pc:sldChg>
      <pc:sldChg chg="addSp">
        <pc:chgData name="" userId="" providerId="" clId="Web-{E343B3A4-C570-4A77-819F-1F5AF305F8C4}" dt="2019-06-14T07:38:12.554" v="15"/>
        <pc:sldMkLst>
          <pc:docMk/>
          <pc:sldMk cId="2091704709" sldId="367"/>
        </pc:sldMkLst>
        <pc:spChg chg="add">
          <ac:chgData name="" userId="" providerId="" clId="Web-{E343B3A4-C570-4A77-819F-1F5AF305F8C4}" dt="2019-06-14T07:38:12.554" v="15"/>
          <ac:spMkLst>
            <pc:docMk/>
            <pc:sldMk cId="2091704709" sldId="367"/>
            <ac:spMk id="5" creationId="{2219C2F1-FF13-4A23-9D43-B609DA5E371F}"/>
          </ac:spMkLst>
        </pc:spChg>
      </pc:sldChg>
      <pc:sldChg chg="addSp">
        <pc:chgData name="" userId="" providerId="" clId="Web-{E343B3A4-C570-4A77-819F-1F5AF305F8C4}" dt="2019-06-14T07:38:15.320" v="16"/>
        <pc:sldMkLst>
          <pc:docMk/>
          <pc:sldMk cId="1514062043" sldId="373"/>
        </pc:sldMkLst>
        <pc:spChg chg="add">
          <ac:chgData name="" userId="" providerId="" clId="Web-{E343B3A4-C570-4A77-819F-1F5AF305F8C4}" dt="2019-06-14T07:38:15.320" v="16"/>
          <ac:spMkLst>
            <pc:docMk/>
            <pc:sldMk cId="1514062043" sldId="373"/>
            <ac:spMk id="5" creationId="{3D8C2796-89CB-4CEC-83AB-A8477E54056A}"/>
          </ac:spMkLst>
        </pc:spChg>
      </pc:sldChg>
      <pc:sldChg chg="addSp">
        <pc:chgData name="" userId="" providerId="" clId="Web-{E343B3A4-C570-4A77-819F-1F5AF305F8C4}" dt="2019-06-14T07:39:12.836" v="21"/>
        <pc:sldMkLst>
          <pc:docMk/>
          <pc:sldMk cId="1274711330" sldId="375"/>
        </pc:sldMkLst>
        <pc:spChg chg="add">
          <ac:chgData name="" userId="" providerId="" clId="Web-{E343B3A4-C570-4A77-819F-1F5AF305F8C4}" dt="2019-06-14T07:39:12.836" v="21"/>
          <ac:spMkLst>
            <pc:docMk/>
            <pc:sldMk cId="1274711330" sldId="375"/>
            <ac:spMk id="5" creationId="{EF3D3D48-F5FB-454E-B79D-4C7A6CFD73F1}"/>
          </ac:spMkLst>
        </pc:spChg>
      </pc:sldChg>
      <pc:sldChg chg="addSp">
        <pc:chgData name="" userId="" providerId="" clId="Web-{E343B3A4-C570-4A77-819F-1F5AF305F8C4}" dt="2019-06-14T07:38:18.429" v="18"/>
        <pc:sldMkLst>
          <pc:docMk/>
          <pc:sldMk cId="1436270347" sldId="376"/>
        </pc:sldMkLst>
        <pc:spChg chg="add">
          <ac:chgData name="" userId="" providerId="" clId="Web-{E343B3A4-C570-4A77-819F-1F5AF305F8C4}" dt="2019-06-14T07:38:18.429" v="18"/>
          <ac:spMkLst>
            <pc:docMk/>
            <pc:sldMk cId="1436270347" sldId="376"/>
            <ac:spMk id="5" creationId="{507F2762-E42C-4ACF-84F4-8DB50684E7FA}"/>
          </ac:spMkLst>
        </pc:spChg>
      </pc:sldChg>
      <pc:sldChg chg="addSp">
        <pc:chgData name="" userId="" providerId="" clId="Web-{E343B3A4-C570-4A77-819F-1F5AF305F8C4}" dt="2019-06-14T07:39:11.008" v="20"/>
        <pc:sldMkLst>
          <pc:docMk/>
          <pc:sldMk cId="2034788451" sldId="377"/>
        </pc:sldMkLst>
        <pc:spChg chg="add">
          <ac:chgData name="" userId="" providerId="" clId="Web-{E343B3A4-C570-4A77-819F-1F5AF305F8C4}" dt="2019-06-14T07:39:11.008" v="20"/>
          <ac:spMkLst>
            <pc:docMk/>
            <pc:sldMk cId="2034788451" sldId="377"/>
            <ac:spMk id="5" creationId="{8CA88841-AF6A-45E6-ADAB-F4FAB3AFDADB}"/>
          </ac:spMkLst>
        </pc:spChg>
      </pc:sldChg>
      <pc:sldChg chg="addSp">
        <pc:chgData name="" userId="" providerId="" clId="Web-{E343B3A4-C570-4A77-819F-1F5AF305F8C4}" dt="2019-06-14T07:39:32.742" v="29"/>
        <pc:sldMkLst>
          <pc:docMk/>
          <pc:sldMk cId="1030094343" sldId="378"/>
        </pc:sldMkLst>
        <pc:spChg chg="add">
          <ac:chgData name="" userId="" providerId="" clId="Web-{E343B3A4-C570-4A77-819F-1F5AF305F8C4}" dt="2019-06-14T07:39:32.742" v="29"/>
          <ac:spMkLst>
            <pc:docMk/>
            <pc:sldMk cId="1030094343" sldId="378"/>
            <ac:spMk id="5" creationId="{2BD59D9F-31C2-4613-B106-1B3F2971430E}"/>
          </ac:spMkLst>
        </pc:spChg>
      </pc:sldChg>
      <pc:sldChg chg="addSp">
        <pc:chgData name="" userId="" providerId="" clId="Web-{E343B3A4-C570-4A77-819F-1F5AF305F8C4}" dt="2019-06-14T07:39:34.180" v="30"/>
        <pc:sldMkLst>
          <pc:docMk/>
          <pc:sldMk cId="1847439196" sldId="379"/>
        </pc:sldMkLst>
        <pc:spChg chg="add">
          <ac:chgData name="" userId="" providerId="" clId="Web-{E343B3A4-C570-4A77-819F-1F5AF305F8C4}" dt="2019-06-14T07:39:34.180" v="30"/>
          <ac:spMkLst>
            <pc:docMk/>
            <pc:sldMk cId="1847439196" sldId="379"/>
            <ac:spMk id="5" creationId="{0E59581E-5F6C-47A6-847C-21597CB15C62}"/>
          </ac:spMkLst>
        </pc:spChg>
      </pc:sldChg>
      <pc:sldChg chg="addSp">
        <pc:chgData name="" userId="" providerId="" clId="Web-{E343B3A4-C570-4A77-819F-1F5AF305F8C4}" dt="2019-06-14T07:39:37.273" v="32"/>
        <pc:sldMkLst>
          <pc:docMk/>
          <pc:sldMk cId="315210711" sldId="380"/>
        </pc:sldMkLst>
        <pc:spChg chg="add">
          <ac:chgData name="" userId="" providerId="" clId="Web-{E343B3A4-C570-4A77-819F-1F5AF305F8C4}" dt="2019-06-14T07:39:37.273" v="32"/>
          <ac:spMkLst>
            <pc:docMk/>
            <pc:sldMk cId="315210711" sldId="380"/>
            <ac:spMk id="5" creationId="{55A1430F-10D2-4519-8A77-51ECD512EB22}"/>
          </ac:spMkLst>
        </pc:spChg>
      </pc:sldChg>
      <pc:sldChg chg="addSp delSp">
        <pc:chgData name="" userId="" providerId="" clId="Web-{E343B3A4-C570-4A77-819F-1F5AF305F8C4}" dt="2019-06-14T07:42:33.556" v="38"/>
        <pc:sldMkLst>
          <pc:docMk/>
          <pc:sldMk cId="163551416" sldId="382"/>
        </pc:sldMkLst>
        <pc:spChg chg="add del">
          <ac:chgData name="" userId="" providerId="" clId="Web-{E343B3A4-C570-4A77-819F-1F5AF305F8C4}" dt="2019-06-14T07:42:33.556" v="38"/>
          <ac:spMkLst>
            <pc:docMk/>
            <pc:sldMk cId="163551416" sldId="382"/>
            <ac:spMk id="5" creationId="{B84FB541-9213-49C7-9B8A-FD91ADEDC8C2}"/>
          </ac:spMkLst>
        </pc:spChg>
      </pc:sldChg>
      <pc:sldChg chg="addSp">
        <pc:chgData name="" userId="" providerId="" clId="Web-{E343B3A4-C570-4A77-819F-1F5AF305F8C4}" dt="2019-06-14T07:37:59.257" v="8"/>
        <pc:sldMkLst>
          <pc:docMk/>
          <pc:sldMk cId="578414544" sldId="388"/>
        </pc:sldMkLst>
        <pc:spChg chg="add">
          <ac:chgData name="" userId="" providerId="" clId="Web-{E343B3A4-C570-4A77-819F-1F5AF305F8C4}" dt="2019-06-14T07:37:59.257" v="8"/>
          <ac:spMkLst>
            <pc:docMk/>
            <pc:sldMk cId="578414544" sldId="388"/>
            <ac:spMk id="5" creationId="{88A4CF62-0B57-48AF-931E-834C90E67551}"/>
          </ac:spMkLst>
        </pc:spChg>
      </pc:sldChg>
      <pc:sldChg chg="addSp">
        <pc:chgData name="" userId="" providerId="" clId="Web-{E343B3A4-C570-4A77-819F-1F5AF305F8C4}" dt="2019-06-14T07:34:43.147" v="3"/>
        <pc:sldMkLst>
          <pc:docMk/>
          <pc:sldMk cId="1007038797" sldId="505"/>
        </pc:sldMkLst>
        <pc:spChg chg="add">
          <ac:chgData name="" userId="" providerId="" clId="Web-{E343B3A4-C570-4A77-819F-1F5AF305F8C4}" dt="2019-06-14T07:34:43.147" v="3"/>
          <ac:spMkLst>
            <pc:docMk/>
            <pc:sldMk cId="1007038797" sldId="505"/>
            <ac:spMk id="5" creationId="{35EB20AD-1880-423F-A61A-646C888EAB63}"/>
          </ac:spMkLst>
        </pc:spChg>
      </pc:sldChg>
      <pc:sldChg chg="addSp">
        <pc:chgData name="" userId="" providerId="" clId="Web-{E343B3A4-C570-4A77-819F-1F5AF305F8C4}" dt="2019-06-14T07:34:51.382" v="6"/>
        <pc:sldMkLst>
          <pc:docMk/>
          <pc:sldMk cId="1278452442" sldId="506"/>
        </pc:sldMkLst>
        <pc:spChg chg="add">
          <ac:chgData name="" userId="" providerId="" clId="Web-{E343B3A4-C570-4A77-819F-1F5AF305F8C4}" dt="2019-06-14T07:34:51.382" v="6"/>
          <ac:spMkLst>
            <pc:docMk/>
            <pc:sldMk cId="1278452442" sldId="506"/>
            <ac:spMk id="5" creationId="{32DAA4FA-7BB3-48DA-B5FD-3E2A0A0B173A}"/>
          </ac:spMkLst>
        </pc:spChg>
      </pc:sldChg>
      <pc:sldChg chg="addSp">
        <pc:chgData name="" userId="" providerId="" clId="Web-{E343B3A4-C570-4A77-819F-1F5AF305F8C4}" dt="2019-06-14T07:38:03.679" v="10"/>
        <pc:sldMkLst>
          <pc:docMk/>
          <pc:sldMk cId="62711259" sldId="507"/>
        </pc:sldMkLst>
        <pc:spChg chg="add">
          <ac:chgData name="" userId="" providerId="" clId="Web-{E343B3A4-C570-4A77-819F-1F5AF305F8C4}" dt="2019-06-14T07:38:03.679" v="10"/>
          <ac:spMkLst>
            <pc:docMk/>
            <pc:sldMk cId="62711259" sldId="507"/>
            <ac:spMk id="5" creationId="{638AB61F-A022-4216-8294-C320F78F031F}"/>
          </ac:spMkLst>
        </pc:spChg>
      </pc:sldChg>
      <pc:sldChg chg="addSp">
        <pc:chgData name="" userId="" providerId="" clId="Web-{E343B3A4-C570-4A77-819F-1F5AF305F8C4}" dt="2019-06-14T07:38:01.648" v="9"/>
        <pc:sldMkLst>
          <pc:docMk/>
          <pc:sldMk cId="1369222397" sldId="508"/>
        </pc:sldMkLst>
        <pc:spChg chg="add">
          <ac:chgData name="" userId="" providerId="" clId="Web-{E343B3A4-C570-4A77-819F-1F5AF305F8C4}" dt="2019-06-14T07:38:01.648" v="9"/>
          <ac:spMkLst>
            <pc:docMk/>
            <pc:sldMk cId="1369222397" sldId="508"/>
            <ac:spMk id="5" creationId="{D6093D8E-3E61-4AF0-880D-2E0B76BEACF5}"/>
          </ac:spMkLst>
        </pc:spChg>
      </pc:sldChg>
      <pc:sldChg chg="addSp">
        <pc:chgData name="" userId="" providerId="" clId="Web-{E343B3A4-C570-4A77-819F-1F5AF305F8C4}" dt="2019-06-14T07:38:05.617" v="11"/>
        <pc:sldMkLst>
          <pc:docMk/>
          <pc:sldMk cId="2097188797" sldId="509"/>
        </pc:sldMkLst>
        <pc:spChg chg="add">
          <ac:chgData name="" userId="" providerId="" clId="Web-{E343B3A4-C570-4A77-819F-1F5AF305F8C4}" dt="2019-06-14T07:38:05.617" v="11"/>
          <ac:spMkLst>
            <pc:docMk/>
            <pc:sldMk cId="2097188797" sldId="509"/>
            <ac:spMk id="5" creationId="{E5937408-3732-46C4-964A-A5BE6F7D3493}"/>
          </ac:spMkLst>
        </pc:spChg>
      </pc:sldChg>
      <pc:sldChg chg="addSp">
        <pc:chgData name="" userId="" providerId="" clId="Web-{E343B3A4-C570-4A77-819F-1F5AF305F8C4}" dt="2019-06-14T07:39:16.836" v="23"/>
        <pc:sldMkLst>
          <pc:docMk/>
          <pc:sldMk cId="711210885" sldId="510"/>
        </pc:sldMkLst>
        <pc:spChg chg="add">
          <ac:chgData name="" userId="" providerId="" clId="Web-{E343B3A4-C570-4A77-819F-1F5AF305F8C4}" dt="2019-06-14T07:39:16.836" v="23"/>
          <ac:spMkLst>
            <pc:docMk/>
            <pc:sldMk cId="711210885" sldId="510"/>
            <ac:spMk id="5" creationId="{C407A1A9-2328-4B2E-94DE-C32871E6586B}"/>
          </ac:spMkLst>
        </pc:spChg>
      </pc:sldChg>
      <pc:sldChg chg="addSp">
        <pc:chgData name="" userId="" providerId="" clId="Web-{E343B3A4-C570-4A77-819F-1F5AF305F8C4}" dt="2019-06-14T07:39:35.617" v="31"/>
        <pc:sldMkLst>
          <pc:docMk/>
          <pc:sldMk cId="828089316" sldId="511"/>
        </pc:sldMkLst>
        <pc:spChg chg="add">
          <ac:chgData name="" userId="" providerId="" clId="Web-{E343B3A4-C570-4A77-819F-1F5AF305F8C4}" dt="2019-06-14T07:39:35.617" v="31"/>
          <ac:spMkLst>
            <pc:docMk/>
            <pc:sldMk cId="828089316" sldId="511"/>
            <ac:spMk id="5" creationId="{01D81189-B4D4-4B5C-9F0F-FAF46B2BE859}"/>
          </ac:spMkLst>
        </pc:spChg>
      </pc:sldChg>
      <pc:sldChg chg="addSp">
        <pc:chgData name="" userId="" providerId="" clId="Web-{E343B3A4-C570-4A77-819F-1F5AF305F8C4}" dt="2019-06-14T07:34:46.835" v="5"/>
        <pc:sldMkLst>
          <pc:docMk/>
          <pc:sldMk cId="1602084734" sldId="529"/>
        </pc:sldMkLst>
        <pc:spChg chg="add">
          <ac:chgData name="" userId="" providerId="" clId="Web-{E343B3A4-C570-4A77-819F-1F5AF305F8C4}" dt="2019-06-14T07:34:46.835" v="5"/>
          <ac:spMkLst>
            <pc:docMk/>
            <pc:sldMk cId="1602084734" sldId="529"/>
            <ac:spMk id="5" creationId="{516856DF-28AA-4551-BD40-DA036DCF0B81}"/>
          </ac:spMkLst>
        </pc:spChg>
      </pc:sldChg>
      <pc:sldChg chg="addSp">
        <pc:chgData name="" userId="" providerId="" clId="Web-{E343B3A4-C570-4A77-819F-1F5AF305F8C4}" dt="2019-06-14T07:38:09.961" v="13"/>
        <pc:sldMkLst>
          <pc:docMk/>
          <pc:sldMk cId="1368702919" sldId="530"/>
        </pc:sldMkLst>
        <pc:spChg chg="add">
          <ac:chgData name="" userId="" providerId="" clId="Web-{E343B3A4-C570-4A77-819F-1F5AF305F8C4}" dt="2019-06-14T07:38:09.961" v="13"/>
          <ac:spMkLst>
            <pc:docMk/>
            <pc:sldMk cId="1368702919" sldId="530"/>
            <ac:spMk id="5" creationId="{B32D1306-02F7-42D4-B39A-8BBEF942B247}"/>
          </ac:spMkLst>
        </pc:spChg>
      </pc:sldChg>
      <pc:sldChg chg="addSp">
        <pc:chgData name="" userId="" providerId="" clId="Web-{E343B3A4-C570-4A77-819F-1F5AF305F8C4}" dt="2019-06-14T07:38:16.883" v="17"/>
        <pc:sldMkLst>
          <pc:docMk/>
          <pc:sldMk cId="1151055295" sldId="531"/>
        </pc:sldMkLst>
        <pc:spChg chg="add">
          <ac:chgData name="" userId="" providerId="" clId="Web-{E343B3A4-C570-4A77-819F-1F5AF305F8C4}" dt="2019-06-14T07:38:16.883" v="17"/>
          <ac:spMkLst>
            <pc:docMk/>
            <pc:sldMk cId="1151055295" sldId="531"/>
            <ac:spMk id="5" creationId="{ABE5D2D0-1E3B-4C5D-A6FB-B775CB842FF9}"/>
          </ac:spMkLst>
        </pc:spChg>
      </pc:sldChg>
      <pc:sldChg chg="addSp">
        <pc:chgData name="" userId="" providerId="" clId="Web-{E343B3A4-C570-4A77-819F-1F5AF305F8C4}" dt="2019-06-14T07:38:20.711" v="19"/>
        <pc:sldMkLst>
          <pc:docMk/>
          <pc:sldMk cId="1343894147" sldId="532"/>
        </pc:sldMkLst>
        <pc:spChg chg="add">
          <ac:chgData name="" userId="" providerId="" clId="Web-{E343B3A4-C570-4A77-819F-1F5AF305F8C4}" dt="2019-06-14T07:38:20.711" v="19"/>
          <ac:spMkLst>
            <pc:docMk/>
            <pc:sldMk cId="1343894147" sldId="532"/>
            <ac:spMk id="5" creationId="{F3CEC8EC-E396-4CF4-B2ED-99988AD7ED49}"/>
          </ac:spMkLst>
        </pc:spChg>
      </pc:sldChg>
      <pc:sldChg chg="addSp">
        <pc:chgData name="" userId="" providerId="" clId="Web-{E343B3A4-C570-4A77-819F-1F5AF305F8C4}" dt="2019-06-14T07:39:14.461" v="22"/>
        <pc:sldMkLst>
          <pc:docMk/>
          <pc:sldMk cId="1344578491" sldId="533"/>
        </pc:sldMkLst>
        <pc:spChg chg="add">
          <ac:chgData name="" userId="" providerId="" clId="Web-{E343B3A4-C570-4A77-819F-1F5AF305F8C4}" dt="2019-06-14T07:39:14.461" v="22"/>
          <ac:spMkLst>
            <pc:docMk/>
            <pc:sldMk cId="1344578491" sldId="533"/>
            <ac:spMk id="5" creationId="{5F0F4337-D370-4384-9306-B35A0355161E}"/>
          </ac:spMkLst>
        </pc:spChg>
      </pc:sldChg>
      <pc:sldChg chg="addSp">
        <pc:chgData name="" userId="" providerId="" clId="Web-{E343B3A4-C570-4A77-819F-1F5AF305F8C4}" dt="2019-06-14T07:39:18.430" v="24"/>
        <pc:sldMkLst>
          <pc:docMk/>
          <pc:sldMk cId="167842735" sldId="534"/>
        </pc:sldMkLst>
        <pc:spChg chg="add">
          <ac:chgData name="" userId="" providerId="" clId="Web-{E343B3A4-C570-4A77-819F-1F5AF305F8C4}" dt="2019-06-14T07:39:18.430" v="24"/>
          <ac:spMkLst>
            <pc:docMk/>
            <pc:sldMk cId="167842735" sldId="534"/>
            <ac:spMk id="5" creationId="{0E39E457-F23D-4CD6-B17A-148B6F699935}"/>
          </ac:spMkLst>
        </pc:spChg>
      </pc:sldChg>
      <pc:sldChg chg="addSp delSp modSp">
        <pc:chgData name="" userId="" providerId="" clId="Web-{E343B3A4-C570-4A77-819F-1F5AF305F8C4}" dt="2019-06-14T07:41:50.258" v="37"/>
        <pc:sldMkLst>
          <pc:docMk/>
          <pc:sldMk cId="1023531221" sldId="541"/>
        </pc:sldMkLst>
        <pc:spChg chg="add del">
          <ac:chgData name="" userId="" providerId="" clId="Web-{E343B3A4-C570-4A77-819F-1F5AF305F8C4}" dt="2019-06-14T07:41:50.258" v="37"/>
          <ac:spMkLst>
            <pc:docMk/>
            <pc:sldMk cId="1023531221" sldId="541"/>
            <ac:spMk id="6" creationId="{06C36377-8ABF-48C1-A1E7-3C0E4ECF0091}"/>
          </ac:spMkLst>
        </pc:spChg>
        <pc:picChg chg="mod">
          <ac:chgData name="" userId="" providerId="" clId="Web-{E343B3A4-C570-4A77-819F-1F5AF305F8C4}" dt="2019-06-14T07:39:41.055" v="33" actId="14100"/>
          <ac:picMkLst>
            <pc:docMk/>
            <pc:sldMk cId="1023531221" sldId="541"/>
            <ac:picMk id="4" creationId="{00000000-0000-0000-0000-000000000000}"/>
          </ac:picMkLst>
        </pc:picChg>
      </pc:sldChg>
      <pc:sldChg chg="addSp delSp">
        <pc:chgData name="" userId="" providerId="" clId="Web-{E343B3A4-C570-4A77-819F-1F5AF305F8C4}" dt="2019-06-14T07:43:08.165" v="39"/>
        <pc:sldMkLst>
          <pc:docMk/>
          <pc:sldMk cId="1145218877" sldId="542"/>
        </pc:sldMkLst>
        <pc:spChg chg="add del">
          <ac:chgData name="" userId="" providerId="" clId="Web-{E343B3A4-C570-4A77-819F-1F5AF305F8C4}" dt="2019-06-14T07:43:08.165" v="39"/>
          <ac:spMkLst>
            <pc:docMk/>
            <pc:sldMk cId="1145218877" sldId="542"/>
            <ac:spMk id="5" creationId="{DD234844-DFC4-4EBE-969F-245DFA08987C}"/>
          </ac:spMkLst>
        </pc:spChg>
      </pc:sldChg>
      <pc:sldChg chg="del">
        <pc:chgData name="" userId="" providerId="" clId="Web-{E343B3A4-C570-4A77-819F-1F5AF305F8C4}" dt="2019-06-14T07:43:17.291" v="40"/>
        <pc:sldMkLst>
          <pc:docMk/>
          <pc:sldMk cId="1945221325" sldId="543"/>
        </pc:sldMkLst>
      </pc:sldChg>
      <pc:sldChg chg="addSp">
        <pc:chgData name="" userId="" providerId="" clId="Web-{E343B3A4-C570-4A77-819F-1F5AF305F8C4}" dt="2019-06-14T07:38:11.039" v="14"/>
        <pc:sldMkLst>
          <pc:docMk/>
          <pc:sldMk cId="758660795" sldId="544"/>
        </pc:sldMkLst>
        <pc:spChg chg="add">
          <ac:chgData name="" userId="" providerId="" clId="Web-{E343B3A4-C570-4A77-819F-1F5AF305F8C4}" dt="2019-06-14T07:38:11.039" v="14"/>
          <ac:spMkLst>
            <pc:docMk/>
            <pc:sldMk cId="758660795" sldId="544"/>
            <ac:spMk id="5" creationId="{C5BF43D3-8D8E-48CF-A682-3D7C25409C14}"/>
          </ac:spMkLst>
        </pc:spChg>
      </pc:sldChg>
    </pc:docChg>
  </pc:docChgLst>
  <pc:docChgLst>
    <pc:chgData clId="Web-{C6EEEED3-C2F3-4419-B723-92148E5825B4}"/>
    <pc:docChg chg="modSld">
      <pc:chgData name="" userId="" providerId="" clId="Web-{C6EEEED3-C2F3-4419-B723-92148E5825B4}" dt="2019-06-14T07:51:07.121" v="18"/>
      <pc:docMkLst>
        <pc:docMk/>
      </pc:docMkLst>
      <pc:sldChg chg="addSp">
        <pc:chgData name="" userId="" providerId="" clId="Web-{C6EEEED3-C2F3-4419-B723-92148E5825B4}" dt="2019-06-14T07:44:25.806" v="0"/>
        <pc:sldMkLst>
          <pc:docMk/>
          <pc:sldMk cId="118531923" sldId="381"/>
        </pc:sldMkLst>
        <pc:spChg chg="add">
          <ac:chgData name="" userId="" providerId="" clId="Web-{C6EEEED3-C2F3-4419-B723-92148E5825B4}" dt="2019-06-14T07:44:25.806" v="0"/>
          <ac:spMkLst>
            <pc:docMk/>
            <pc:sldMk cId="118531923" sldId="381"/>
            <ac:spMk id="5" creationId="{F80124CD-3DC8-4B8C-B1F0-0F12CC2BC9F5}"/>
          </ac:spMkLst>
        </pc:spChg>
      </pc:sldChg>
      <pc:sldChg chg="addSp">
        <pc:chgData name="" userId="" providerId="" clId="Web-{C6EEEED3-C2F3-4419-B723-92148E5825B4}" dt="2019-06-14T07:44:43.041" v="3"/>
        <pc:sldMkLst>
          <pc:docMk/>
          <pc:sldMk cId="397619478" sldId="383"/>
        </pc:sldMkLst>
        <pc:spChg chg="add">
          <ac:chgData name="" userId="" providerId="" clId="Web-{C6EEEED3-C2F3-4419-B723-92148E5825B4}" dt="2019-06-14T07:44:43.041" v="3"/>
          <ac:spMkLst>
            <pc:docMk/>
            <pc:sldMk cId="397619478" sldId="383"/>
            <ac:spMk id="5" creationId="{DCD9F772-8E6F-4D5B-811B-2005C2F21BDE}"/>
          </ac:spMkLst>
        </pc:spChg>
      </pc:sldChg>
      <pc:sldChg chg="addSp">
        <pc:chgData name="" userId="" providerId="" clId="Web-{C6EEEED3-C2F3-4419-B723-92148E5825B4}" dt="2019-06-14T07:46:31.854" v="5"/>
        <pc:sldMkLst>
          <pc:docMk/>
          <pc:sldMk cId="936040421" sldId="384"/>
        </pc:sldMkLst>
        <pc:spChg chg="add">
          <ac:chgData name="" userId="" providerId="" clId="Web-{C6EEEED3-C2F3-4419-B723-92148E5825B4}" dt="2019-06-14T07:46:31.854" v="5"/>
          <ac:spMkLst>
            <pc:docMk/>
            <pc:sldMk cId="936040421" sldId="384"/>
            <ac:spMk id="5" creationId="{BA69A1BD-C93B-43FF-B75B-F33467ADBFDC}"/>
          </ac:spMkLst>
        </pc:spChg>
      </pc:sldChg>
      <pc:sldChg chg="addSp">
        <pc:chgData name="" userId="" providerId="" clId="Web-{C6EEEED3-C2F3-4419-B723-92148E5825B4}" dt="2019-06-14T07:46:54.924" v="7"/>
        <pc:sldMkLst>
          <pc:docMk/>
          <pc:sldMk cId="1562102746" sldId="385"/>
        </pc:sldMkLst>
        <pc:spChg chg="add">
          <ac:chgData name="" userId="" providerId="" clId="Web-{C6EEEED3-C2F3-4419-B723-92148E5825B4}" dt="2019-06-14T07:46:54.924" v="7"/>
          <ac:spMkLst>
            <pc:docMk/>
            <pc:sldMk cId="1562102746" sldId="385"/>
            <ac:spMk id="5" creationId="{8851FC73-4D7B-4062-B960-8623396F1A63}"/>
          </ac:spMkLst>
        </pc:spChg>
      </pc:sldChg>
      <pc:sldChg chg="addSp">
        <pc:chgData name="" userId="" providerId="" clId="Web-{C6EEEED3-C2F3-4419-B723-92148E5825B4}" dt="2019-06-14T07:47:00.979" v="9"/>
        <pc:sldMkLst>
          <pc:docMk/>
          <pc:sldMk cId="936516312" sldId="386"/>
        </pc:sldMkLst>
        <pc:spChg chg="add">
          <ac:chgData name="" userId="" providerId="" clId="Web-{C6EEEED3-C2F3-4419-B723-92148E5825B4}" dt="2019-06-14T07:47:00.979" v="9"/>
          <ac:spMkLst>
            <pc:docMk/>
            <pc:sldMk cId="936516312" sldId="386"/>
            <ac:spMk id="5" creationId="{449BACD8-A381-49E6-9EF8-BCE320A90F97}"/>
          </ac:spMkLst>
        </pc:spChg>
      </pc:sldChg>
      <pc:sldChg chg="addSp delSp">
        <pc:chgData name="" userId="" providerId="" clId="Web-{C6EEEED3-C2F3-4419-B723-92148E5825B4}" dt="2019-06-14T07:51:07.121" v="18"/>
        <pc:sldMkLst>
          <pc:docMk/>
          <pc:sldMk cId="839763246" sldId="389"/>
        </pc:sldMkLst>
        <pc:spChg chg="add del">
          <ac:chgData name="" userId="" providerId="" clId="Web-{C6EEEED3-C2F3-4419-B723-92148E5825B4}" dt="2019-06-14T07:51:07.121" v="18"/>
          <ac:spMkLst>
            <pc:docMk/>
            <pc:sldMk cId="839763246" sldId="389"/>
            <ac:spMk id="3" creationId="{0E632F7F-6872-4331-AF0E-6BFB7DB4BEC1}"/>
          </ac:spMkLst>
        </pc:spChg>
      </pc:sldChg>
      <pc:sldChg chg="addSp">
        <pc:chgData name="" userId="" providerId="" clId="Web-{C6EEEED3-C2F3-4419-B723-92148E5825B4}" dt="2019-06-14T07:47:06.088" v="12"/>
        <pc:sldMkLst>
          <pc:docMk/>
          <pc:sldMk cId="1296004419" sldId="390"/>
        </pc:sldMkLst>
        <pc:spChg chg="add">
          <ac:chgData name="" userId="" providerId="" clId="Web-{C6EEEED3-C2F3-4419-B723-92148E5825B4}" dt="2019-06-14T07:47:06.088" v="12"/>
          <ac:spMkLst>
            <pc:docMk/>
            <pc:sldMk cId="1296004419" sldId="390"/>
            <ac:spMk id="5" creationId="{FA2604D3-B318-4DF7-BD61-CD8E1EC771A2}"/>
          </ac:spMkLst>
        </pc:spChg>
      </pc:sldChg>
      <pc:sldChg chg="addSp">
        <pc:chgData name="" userId="" providerId="" clId="Web-{C6EEEED3-C2F3-4419-B723-92148E5825B4}" dt="2019-06-14T07:47:08.666" v="13"/>
        <pc:sldMkLst>
          <pc:docMk/>
          <pc:sldMk cId="1327482151" sldId="391"/>
        </pc:sldMkLst>
        <pc:spChg chg="add">
          <ac:chgData name="" userId="" providerId="" clId="Web-{C6EEEED3-C2F3-4419-B723-92148E5825B4}" dt="2019-06-14T07:47:08.666" v="13"/>
          <ac:spMkLst>
            <pc:docMk/>
            <pc:sldMk cId="1327482151" sldId="391"/>
            <ac:spMk id="5" creationId="{85359287-FC82-49E3-AC4A-89A9087296E4}"/>
          </ac:spMkLst>
        </pc:spChg>
      </pc:sldChg>
      <pc:sldChg chg="addSp">
        <pc:chgData name="" userId="" providerId="" clId="Web-{C6EEEED3-C2F3-4419-B723-92148E5825B4}" dt="2019-06-14T07:47:11.666" v="15"/>
        <pc:sldMkLst>
          <pc:docMk/>
          <pc:sldMk cId="1616645099" sldId="392"/>
        </pc:sldMkLst>
        <pc:spChg chg="add">
          <ac:chgData name="" userId="" providerId="" clId="Web-{C6EEEED3-C2F3-4419-B723-92148E5825B4}" dt="2019-06-14T07:47:11.666" v="15"/>
          <ac:spMkLst>
            <pc:docMk/>
            <pc:sldMk cId="1616645099" sldId="392"/>
            <ac:spMk id="5" creationId="{D570070C-F74D-422B-89B0-8431A4A6166E}"/>
          </ac:spMkLst>
        </pc:spChg>
      </pc:sldChg>
      <pc:sldChg chg="addSp">
        <pc:chgData name="" userId="" providerId="" clId="Web-{C6EEEED3-C2F3-4419-B723-92148E5825B4}" dt="2019-06-14T07:44:36.853" v="1"/>
        <pc:sldMkLst>
          <pc:docMk/>
          <pc:sldMk cId="1619266469" sldId="512"/>
        </pc:sldMkLst>
        <pc:spChg chg="add">
          <ac:chgData name="" userId="" providerId="" clId="Web-{C6EEEED3-C2F3-4419-B723-92148E5825B4}" dt="2019-06-14T07:44:36.853" v="1"/>
          <ac:spMkLst>
            <pc:docMk/>
            <pc:sldMk cId="1619266469" sldId="512"/>
            <ac:spMk id="5" creationId="{5FED7339-BDBF-4BB1-AED3-E6F8A65136D2}"/>
          </ac:spMkLst>
        </pc:spChg>
      </pc:sldChg>
      <pc:sldChg chg="addSp">
        <pc:chgData name="" userId="" providerId="" clId="Web-{C6EEEED3-C2F3-4419-B723-92148E5825B4}" dt="2019-06-14T07:44:47.619" v="4"/>
        <pc:sldMkLst>
          <pc:docMk/>
          <pc:sldMk cId="1264909623" sldId="513"/>
        </pc:sldMkLst>
        <pc:spChg chg="add">
          <ac:chgData name="" userId="" providerId="" clId="Web-{C6EEEED3-C2F3-4419-B723-92148E5825B4}" dt="2019-06-14T07:44:47.619" v="4"/>
          <ac:spMkLst>
            <pc:docMk/>
            <pc:sldMk cId="1264909623" sldId="513"/>
            <ac:spMk id="5" creationId="{519F20C1-4787-4690-B989-71D9DB2794ED}"/>
          </ac:spMkLst>
        </pc:spChg>
      </pc:sldChg>
      <pc:sldChg chg="addSp">
        <pc:chgData name="" userId="" providerId="" clId="Web-{C6EEEED3-C2F3-4419-B723-92148E5825B4}" dt="2019-06-14T07:47:03.244" v="10"/>
        <pc:sldMkLst>
          <pc:docMk/>
          <pc:sldMk cId="64176753" sldId="515"/>
        </pc:sldMkLst>
        <pc:spChg chg="add">
          <ac:chgData name="" userId="" providerId="" clId="Web-{C6EEEED3-C2F3-4419-B723-92148E5825B4}" dt="2019-06-14T07:47:03.244" v="10"/>
          <ac:spMkLst>
            <pc:docMk/>
            <pc:sldMk cId="64176753" sldId="515"/>
            <ac:spMk id="5" creationId="{58594AED-9165-439F-9BFC-9AE55591336A}"/>
          </ac:spMkLst>
        </pc:spChg>
      </pc:sldChg>
      <pc:sldChg chg="addSp">
        <pc:chgData name="" userId="" providerId="" clId="Web-{C6EEEED3-C2F3-4419-B723-92148E5825B4}" dt="2019-06-14T07:47:09.979" v="14"/>
        <pc:sldMkLst>
          <pc:docMk/>
          <pc:sldMk cId="1135904459" sldId="516"/>
        </pc:sldMkLst>
        <pc:spChg chg="add">
          <ac:chgData name="" userId="" providerId="" clId="Web-{C6EEEED3-C2F3-4419-B723-92148E5825B4}" dt="2019-06-14T07:47:09.979" v="14"/>
          <ac:spMkLst>
            <pc:docMk/>
            <pc:sldMk cId="1135904459" sldId="516"/>
            <ac:spMk id="5" creationId="{EC2EED6D-0F5B-43F8-98E0-1426DE050D73}"/>
          </ac:spMkLst>
        </pc:spChg>
      </pc:sldChg>
      <pc:sldChg chg="addSp">
        <pc:chgData name="" userId="" providerId="" clId="Web-{C6EEEED3-C2F3-4419-B723-92148E5825B4}" dt="2019-06-14T07:47:13.916" v="16"/>
        <pc:sldMkLst>
          <pc:docMk/>
          <pc:sldMk cId="1677248333" sldId="517"/>
        </pc:sldMkLst>
        <pc:spChg chg="add">
          <ac:chgData name="" userId="" providerId="" clId="Web-{C6EEEED3-C2F3-4419-B723-92148E5825B4}" dt="2019-06-14T07:47:13.916" v="16"/>
          <ac:spMkLst>
            <pc:docMk/>
            <pc:sldMk cId="1677248333" sldId="517"/>
            <ac:spMk id="5" creationId="{CAEBCCDF-ECAC-4849-9272-785D361C0FBE}"/>
          </ac:spMkLst>
        </pc:spChg>
      </pc:sldChg>
      <pc:sldChg chg="addSp">
        <pc:chgData name="" userId="" providerId="" clId="Web-{C6EEEED3-C2F3-4419-B723-92148E5825B4}" dt="2019-06-14T07:44:40.822" v="2"/>
        <pc:sldMkLst>
          <pc:docMk/>
          <pc:sldMk cId="2010957985" sldId="535"/>
        </pc:sldMkLst>
        <pc:spChg chg="add">
          <ac:chgData name="" userId="" providerId="" clId="Web-{C6EEEED3-C2F3-4419-B723-92148E5825B4}" dt="2019-06-14T07:44:40.822" v="2"/>
          <ac:spMkLst>
            <pc:docMk/>
            <pc:sldMk cId="2010957985" sldId="535"/>
            <ac:spMk id="5" creationId="{86A294A6-883B-4C23-892F-796CDFEA071D}"/>
          </ac:spMkLst>
        </pc:spChg>
      </pc:sldChg>
      <pc:sldChg chg="addSp">
        <pc:chgData name="" userId="" providerId="" clId="Web-{C6EEEED3-C2F3-4419-B723-92148E5825B4}" dt="2019-06-14T07:46:52.588" v="6"/>
        <pc:sldMkLst>
          <pc:docMk/>
          <pc:sldMk cId="952170504" sldId="536"/>
        </pc:sldMkLst>
        <pc:spChg chg="add">
          <ac:chgData name="" userId="" providerId="" clId="Web-{C6EEEED3-C2F3-4419-B723-92148E5825B4}" dt="2019-06-14T07:46:52.588" v="6"/>
          <ac:spMkLst>
            <pc:docMk/>
            <pc:sldMk cId="952170504" sldId="536"/>
            <ac:spMk id="5" creationId="{710D3E45-B8A3-4A31-A3D7-416F178F450C}"/>
          </ac:spMkLst>
        </pc:spChg>
      </pc:sldChg>
      <pc:sldChg chg="addSp">
        <pc:chgData name="" userId="" providerId="" clId="Web-{C6EEEED3-C2F3-4419-B723-92148E5825B4}" dt="2019-06-14T07:46:58.307" v="8"/>
        <pc:sldMkLst>
          <pc:docMk/>
          <pc:sldMk cId="2064661264" sldId="537"/>
        </pc:sldMkLst>
        <pc:spChg chg="add">
          <ac:chgData name="" userId="" providerId="" clId="Web-{C6EEEED3-C2F3-4419-B723-92148E5825B4}" dt="2019-06-14T07:46:58.307" v="8"/>
          <ac:spMkLst>
            <pc:docMk/>
            <pc:sldMk cId="2064661264" sldId="537"/>
            <ac:spMk id="5" creationId="{1CCAC9F9-9B1E-4710-B31E-D8AC0804A0AD}"/>
          </ac:spMkLst>
        </pc:spChg>
      </pc:sldChg>
      <pc:sldChg chg="addSp">
        <pc:chgData name="" userId="" providerId="" clId="Web-{C6EEEED3-C2F3-4419-B723-92148E5825B4}" dt="2019-06-14T07:47:15.713" v="17"/>
        <pc:sldMkLst>
          <pc:docMk/>
          <pc:sldMk cId="307932923" sldId="538"/>
        </pc:sldMkLst>
        <pc:spChg chg="add">
          <ac:chgData name="" userId="" providerId="" clId="Web-{C6EEEED3-C2F3-4419-B723-92148E5825B4}" dt="2019-06-14T07:47:15.713" v="17"/>
          <ac:spMkLst>
            <pc:docMk/>
            <pc:sldMk cId="307932923" sldId="538"/>
            <ac:spMk id="5" creationId="{1FD7D3C7-60C0-4130-B09B-A56D736F1064}"/>
          </ac:spMkLst>
        </pc:spChg>
      </pc:sldChg>
    </pc:docChg>
  </pc:docChgLst>
  <pc:docChgLst>
    <pc:chgData clId="Web-{59347EE6-DCA9-4D56-94FE-BA72E934B2D6}"/>
    <pc:docChg chg="addSld modSld modSection">
      <pc:chgData name="" userId="" providerId="" clId="Web-{59347EE6-DCA9-4D56-94FE-BA72E934B2D6}" dt="2019-06-14T07:11:52.250" v="104"/>
      <pc:docMkLst>
        <pc:docMk/>
      </pc:docMkLst>
      <pc:sldChg chg="addSp">
        <pc:chgData name="" userId="" providerId="" clId="Web-{59347EE6-DCA9-4D56-94FE-BA72E934B2D6}" dt="2019-06-14T07:11:37.453" v="99"/>
        <pc:sldMkLst>
          <pc:docMk/>
          <pc:sldMk cId="1661020192" sldId="368"/>
        </pc:sldMkLst>
        <pc:spChg chg="add">
          <ac:chgData name="" userId="" providerId="" clId="Web-{59347EE6-DCA9-4D56-94FE-BA72E934B2D6}" dt="2019-06-14T07:11:37.453" v="99"/>
          <ac:spMkLst>
            <pc:docMk/>
            <pc:sldMk cId="1661020192" sldId="368"/>
            <ac:spMk id="5" creationId="{2992D8B2-248A-4A1E-9DFB-0AA08EA605B4}"/>
          </ac:spMkLst>
        </pc:spChg>
      </pc:sldChg>
      <pc:sldChg chg="addSp">
        <pc:chgData name="" userId="" providerId="" clId="Web-{59347EE6-DCA9-4D56-94FE-BA72E934B2D6}" dt="2019-06-14T07:11:40.234" v="100"/>
        <pc:sldMkLst>
          <pc:docMk/>
          <pc:sldMk cId="1081000628" sldId="369"/>
        </pc:sldMkLst>
        <pc:spChg chg="add">
          <ac:chgData name="" userId="" providerId="" clId="Web-{59347EE6-DCA9-4D56-94FE-BA72E934B2D6}" dt="2019-06-14T07:11:40.234" v="100"/>
          <ac:spMkLst>
            <pc:docMk/>
            <pc:sldMk cId="1081000628" sldId="369"/>
            <ac:spMk id="5" creationId="{2C2B1058-4CBD-4A1D-BC0A-E5D9841610CB}"/>
          </ac:spMkLst>
        </pc:spChg>
      </pc:sldChg>
      <pc:sldChg chg="addSp">
        <pc:chgData name="" userId="" providerId="" clId="Web-{59347EE6-DCA9-4D56-94FE-BA72E934B2D6}" dt="2019-06-14T07:11:44.531" v="101"/>
        <pc:sldMkLst>
          <pc:docMk/>
          <pc:sldMk cId="70758994" sldId="371"/>
        </pc:sldMkLst>
        <pc:spChg chg="add">
          <ac:chgData name="" userId="" providerId="" clId="Web-{59347EE6-DCA9-4D56-94FE-BA72E934B2D6}" dt="2019-06-14T07:11:44.531" v="101"/>
          <ac:spMkLst>
            <pc:docMk/>
            <pc:sldMk cId="70758994" sldId="371"/>
            <ac:spMk id="5" creationId="{A9B0769F-ED7A-4E33-A6E5-A93A43780ACF}"/>
          </ac:spMkLst>
        </pc:spChg>
      </pc:sldChg>
      <pc:sldChg chg="addSp">
        <pc:chgData name="" userId="" providerId="" clId="Web-{59347EE6-DCA9-4D56-94FE-BA72E934B2D6}" dt="2019-06-14T07:11:46.562" v="102"/>
        <pc:sldMkLst>
          <pc:docMk/>
          <pc:sldMk cId="16089437" sldId="372"/>
        </pc:sldMkLst>
        <pc:spChg chg="add">
          <ac:chgData name="" userId="" providerId="" clId="Web-{59347EE6-DCA9-4D56-94FE-BA72E934B2D6}" dt="2019-06-14T07:11:46.562" v="102"/>
          <ac:spMkLst>
            <pc:docMk/>
            <pc:sldMk cId="16089437" sldId="372"/>
            <ac:spMk id="5" creationId="{A7DA6943-FFE4-4301-A823-3F3F17BDF80C}"/>
          </ac:spMkLst>
        </pc:spChg>
      </pc:sldChg>
      <pc:sldChg chg="addSp modSp">
        <pc:chgData name="" userId="" providerId="" clId="Web-{59347EE6-DCA9-4D56-94FE-BA72E934B2D6}" dt="2019-06-14T06:57:28.824" v="56" actId="20577"/>
        <pc:sldMkLst>
          <pc:docMk/>
          <pc:sldMk cId="908916295" sldId="419"/>
        </pc:sldMkLst>
        <pc:spChg chg="add mod">
          <ac:chgData name="" userId="" providerId="" clId="Web-{59347EE6-DCA9-4D56-94FE-BA72E934B2D6}" dt="2019-06-14T06:57:28.824" v="56" actId="20577"/>
          <ac:spMkLst>
            <pc:docMk/>
            <pc:sldMk cId="908916295" sldId="419"/>
            <ac:spMk id="4" creationId="{C2C28FB1-DCD9-417B-B07F-682A34610376}"/>
          </ac:spMkLst>
        </pc:spChg>
      </pc:sldChg>
      <pc:sldChg chg="addSp modSp">
        <pc:chgData name="" userId="" providerId="" clId="Web-{59347EE6-DCA9-4D56-94FE-BA72E934B2D6}" dt="2019-06-14T06:57:20.496" v="50" actId="20577"/>
        <pc:sldMkLst>
          <pc:docMk/>
          <pc:sldMk cId="578462634" sldId="426"/>
        </pc:sldMkLst>
        <pc:spChg chg="add mod">
          <ac:chgData name="" userId="" providerId="" clId="Web-{59347EE6-DCA9-4D56-94FE-BA72E934B2D6}" dt="2019-06-14T06:57:20.496" v="50" actId="20577"/>
          <ac:spMkLst>
            <pc:docMk/>
            <pc:sldMk cId="578462634" sldId="426"/>
            <ac:spMk id="2" creationId="{40AEBC22-5CFB-4E28-A0D2-313C96801B72}"/>
          </ac:spMkLst>
        </pc:spChg>
        <pc:picChg chg="mod">
          <ac:chgData name="" userId="" providerId="" clId="Web-{59347EE6-DCA9-4D56-94FE-BA72E934B2D6}" dt="2019-06-14T06:54:48.776" v="26" actId="14100"/>
          <ac:picMkLst>
            <pc:docMk/>
            <pc:sldMk cId="578462634" sldId="426"/>
            <ac:picMk id="8" creationId="{00000000-0000-0000-0000-000000000000}"/>
          </ac:picMkLst>
        </pc:picChg>
      </pc:sldChg>
      <pc:sldChg chg="addSp modSp">
        <pc:chgData name="" userId="" providerId="" clId="Web-{59347EE6-DCA9-4D56-94FE-BA72E934B2D6}" dt="2019-06-14T06:58:16.340" v="63" actId="20577"/>
        <pc:sldMkLst>
          <pc:docMk/>
          <pc:sldMk cId="1118407838" sldId="443"/>
        </pc:sldMkLst>
        <pc:spChg chg="add mod">
          <ac:chgData name="" userId="" providerId="" clId="Web-{59347EE6-DCA9-4D56-94FE-BA72E934B2D6}" dt="2019-06-14T06:58:16.340" v="63" actId="20577"/>
          <ac:spMkLst>
            <pc:docMk/>
            <pc:sldMk cId="1118407838" sldId="443"/>
            <ac:spMk id="6" creationId="{E090D67D-F28C-4247-B56E-10119268BE24}"/>
          </ac:spMkLst>
        </pc:spChg>
        <pc:picChg chg="mod">
          <ac:chgData name="" userId="" providerId="" clId="Web-{59347EE6-DCA9-4D56-94FE-BA72E934B2D6}" dt="2019-06-14T06:57:35.433" v="59" actId="14100"/>
          <ac:picMkLst>
            <pc:docMk/>
            <pc:sldMk cId="1118407838" sldId="443"/>
            <ac:picMk id="4" creationId="{00000000-0000-0000-0000-000000000000}"/>
          </ac:picMkLst>
        </pc:picChg>
      </pc:sldChg>
      <pc:sldChg chg="addSp modSp">
        <pc:chgData name="" userId="" providerId="" clId="Web-{59347EE6-DCA9-4D56-94FE-BA72E934B2D6}" dt="2019-06-14T07:03:05.232" v="92" actId="20577"/>
        <pc:sldMkLst>
          <pc:docMk/>
          <pc:sldMk cId="338232198" sldId="477"/>
        </pc:sldMkLst>
        <pc:spChg chg="add mod">
          <ac:chgData name="" userId="" providerId="" clId="Web-{59347EE6-DCA9-4D56-94FE-BA72E934B2D6}" dt="2019-06-14T07:03:05.232" v="92" actId="20577"/>
          <ac:spMkLst>
            <pc:docMk/>
            <pc:sldMk cId="338232198" sldId="477"/>
            <ac:spMk id="3" creationId="{C9EE16CE-B332-47AD-A565-02561354BC44}"/>
          </ac:spMkLst>
        </pc:spChg>
      </pc:sldChg>
      <pc:sldChg chg="addSp">
        <pc:chgData name="" userId="" providerId="" clId="Web-{59347EE6-DCA9-4D56-94FE-BA72E934B2D6}" dt="2019-06-14T07:04:02.748" v="95"/>
        <pc:sldMkLst>
          <pc:docMk/>
          <pc:sldMk cId="2032146771" sldId="484"/>
        </pc:sldMkLst>
        <pc:spChg chg="add">
          <ac:chgData name="" userId="" providerId="" clId="Web-{59347EE6-DCA9-4D56-94FE-BA72E934B2D6}" dt="2019-06-14T07:04:02.748" v="95"/>
          <ac:spMkLst>
            <pc:docMk/>
            <pc:sldMk cId="2032146771" sldId="484"/>
            <ac:spMk id="5" creationId="{CB0159F4-1CCA-4EA6-8E7C-8A0A347EE96F}"/>
          </ac:spMkLst>
        </pc:spChg>
      </pc:sldChg>
      <pc:sldChg chg="addSp">
        <pc:chgData name="" userId="" providerId="" clId="Web-{59347EE6-DCA9-4D56-94FE-BA72E934B2D6}" dt="2019-06-14T07:04:25.576" v="96"/>
        <pc:sldMkLst>
          <pc:docMk/>
          <pc:sldMk cId="944071102" sldId="486"/>
        </pc:sldMkLst>
        <pc:spChg chg="add">
          <ac:chgData name="" userId="" providerId="" clId="Web-{59347EE6-DCA9-4D56-94FE-BA72E934B2D6}" dt="2019-06-14T07:04:25.576" v="96"/>
          <ac:spMkLst>
            <pc:docMk/>
            <pc:sldMk cId="944071102" sldId="486"/>
            <ac:spMk id="5" creationId="{F9121387-9832-43A2-9409-95126B56183E}"/>
          </ac:spMkLst>
        </pc:spChg>
      </pc:sldChg>
      <pc:sldChg chg="addSp">
        <pc:chgData name="" userId="" providerId="" clId="Web-{59347EE6-DCA9-4D56-94FE-BA72E934B2D6}" dt="2019-06-14T07:04:55.092" v="97"/>
        <pc:sldMkLst>
          <pc:docMk/>
          <pc:sldMk cId="1393827278" sldId="487"/>
        </pc:sldMkLst>
        <pc:spChg chg="add">
          <ac:chgData name="" userId="" providerId="" clId="Web-{59347EE6-DCA9-4D56-94FE-BA72E934B2D6}" dt="2019-06-14T07:04:55.092" v="97"/>
          <ac:spMkLst>
            <pc:docMk/>
            <pc:sldMk cId="1393827278" sldId="487"/>
            <ac:spMk id="5" creationId="{DC3187C2-6822-4C1A-A79D-A8284368EFAE}"/>
          </ac:spMkLst>
        </pc:spChg>
      </pc:sldChg>
      <pc:sldChg chg="addSp">
        <pc:chgData name="" userId="" providerId="" clId="Web-{59347EE6-DCA9-4D56-94FE-BA72E934B2D6}" dt="2019-06-14T07:04:56.530" v="98"/>
        <pc:sldMkLst>
          <pc:docMk/>
          <pc:sldMk cId="779089589" sldId="494"/>
        </pc:sldMkLst>
        <pc:spChg chg="add">
          <ac:chgData name="" userId="" providerId="" clId="Web-{59347EE6-DCA9-4D56-94FE-BA72E934B2D6}" dt="2019-06-14T07:04:56.530" v="98"/>
          <ac:spMkLst>
            <pc:docMk/>
            <pc:sldMk cId="779089589" sldId="494"/>
            <ac:spMk id="5" creationId="{1A7C8432-8AAA-4B54-BA3B-0A29F0D8E78F}"/>
          </ac:spMkLst>
        </pc:spChg>
      </pc:sldChg>
      <pc:sldChg chg="addSp">
        <pc:chgData name="" userId="" providerId="" clId="Web-{59347EE6-DCA9-4D56-94FE-BA72E934B2D6}" dt="2019-06-14T07:11:52.250" v="104"/>
        <pc:sldMkLst>
          <pc:docMk/>
          <pc:sldMk cId="1542832634" sldId="498"/>
        </pc:sldMkLst>
        <pc:spChg chg="add">
          <ac:chgData name="" userId="" providerId="" clId="Web-{59347EE6-DCA9-4D56-94FE-BA72E934B2D6}" dt="2019-06-14T07:11:52.250" v="104"/>
          <ac:spMkLst>
            <pc:docMk/>
            <pc:sldMk cId="1542832634" sldId="498"/>
            <ac:spMk id="5" creationId="{0D755620-C181-4E79-BD8B-B0A7A8D5ED34}"/>
          </ac:spMkLst>
        </pc:spChg>
      </pc:sldChg>
      <pc:sldChg chg="addSp">
        <pc:chgData name="" userId="" providerId="" clId="Web-{59347EE6-DCA9-4D56-94FE-BA72E934B2D6}" dt="2019-06-14T07:11:49.562" v="103"/>
        <pc:sldMkLst>
          <pc:docMk/>
          <pc:sldMk cId="179601221" sldId="499"/>
        </pc:sldMkLst>
        <pc:spChg chg="add">
          <ac:chgData name="" userId="" providerId="" clId="Web-{59347EE6-DCA9-4D56-94FE-BA72E934B2D6}" dt="2019-06-14T07:11:49.562" v="103"/>
          <ac:spMkLst>
            <pc:docMk/>
            <pc:sldMk cId="179601221" sldId="499"/>
            <ac:spMk id="5" creationId="{06FC7A35-BE15-41B6-997D-1D6C7E07A473}"/>
          </ac:spMkLst>
        </pc:spChg>
      </pc:sldChg>
      <pc:sldChg chg="addSp modSp">
        <pc:chgData name="" userId="" providerId="" clId="Web-{59347EE6-DCA9-4D56-94FE-BA72E934B2D6}" dt="2019-06-14T06:57:24.824" v="54" actId="20577"/>
        <pc:sldMkLst>
          <pc:docMk/>
          <pc:sldMk cId="794025071" sldId="518"/>
        </pc:sldMkLst>
        <pc:spChg chg="add mod">
          <ac:chgData name="" userId="" providerId="" clId="Web-{59347EE6-DCA9-4D56-94FE-BA72E934B2D6}" dt="2019-06-14T06:57:24.824" v="54" actId="20577"/>
          <ac:spMkLst>
            <pc:docMk/>
            <pc:sldMk cId="794025071" sldId="518"/>
            <ac:spMk id="4" creationId="{C997845D-27EC-4D42-91DF-60BD88A85CA6}"/>
          </ac:spMkLst>
        </pc:spChg>
      </pc:sldChg>
      <pc:sldChg chg="addSp">
        <pc:chgData name="" userId="" providerId="" clId="Web-{59347EE6-DCA9-4D56-94FE-BA72E934B2D6}" dt="2019-06-14T06:59:34.153" v="65"/>
        <pc:sldMkLst>
          <pc:docMk/>
          <pc:sldMk cId="642554097" sldId="519"/>
        </pc:sldMkLst>
        <pc:spChg chg="add">
          <ac:chgData name="" userId="" providerId="" clId="Web-{59347EE6-DCA9-4D56-94FE-BA72E934B2D6}" dt="2019-06-14T06:59:34.153" v="65"/>
          <ac:spMkLst>
            <pc:docMk/>
            <pc:sldMk cId="642554097" sldId="519"/>
            <ac:spMk id="5" creationId="{5A89CDE8-8E6E-44A0-B9CF-0D41F417E9D6}"/>
          </ac:spMkLst>
        </pc:spChg>
      </pc:sldChg>
      <pc:sldChg chg="addSp delSp">
        <pc:chgData name="" userId="" providerId="" clId="Web-{59347EE6-DCA9-4D56-94FE-BA72E934B2D6}" dt="2019-06-14T07:01:21.888" v="81"/>
        <pc:sldMkLst>
          <pc:docMk/>
          <pc:sldMk cId="1858931163" sldId="520"/>
        </pc:sldMkLst>
        <pc:spChg chg="add del">
          <ac:chgData name="" userId="" providerId="" clId="Web-{59347EE6-DCA9-4D56-94FE-BA72E934B2D6}" dt="2019-06-14T07:01:21.888" v="81"/>
          <ac:spMkLst>
            <pc:docMk/>
            <pc:sldMk cId="1858931163" sldId="520"/>
            <ac:spMk id="5" creationId="{B40EF8B5-78B7-4BD8-8862-1DE90F20D86F}"/>
          </ac:spMkLst>
        </pc:spChg>
      </pc:sldChg>
      <pc:sldChg chg="addSp">
        <pc:chgData name="" userId="" providerId="" clId="Web-{59347EE6-DCA9-4D56-94FE-BA72E934B2D6}" dt="2019-06-14T07:01:10.153" v="79"/>
        <pc:sldMkLst>
          <pc:docMk/>
          <pc:sldMk cId="1463959985" sldId="521"/>
        </pc:sldMkLst>
        <pc:spChg chg="add">
          <ac:chgData name="" userId="" providerId="" clId="Web-{59347EE6-DCA9-4D56-94FE-BA72E934B2D6}" dt="2019-06-14T07:01:10.153" v="79"/>
          <ac:spMkLst>
            <pc:docMk/>
            <pc:sldMk cId="1463959985" sldId="521"/>
            <ac:spMk id="4" creationId="{A453CDE7-B0DC-4ECB-AC81-30890DB741A0}"/>
          </ac:spMkLst>
        </pc:spChg>
      </pc:sldChg>
      <pc:sldChg chg="addSp modSp">
        <pc:chgData name="" userId="" providerId="" clId="Web-{59347EE6-DCA9-4D56-94FE-BA72E934B2D6}" dt="2019-06-14T07:00:45.856" v="78" actId="1076"/>
        <pc:sldMkLst>
          <pc:docMk/>
          <pc:sldMk cId="1055324216" sldId="522"/>
        </pc:sldMkLst>
        <pc:spChg chg="add mod">
          <ac:chgData name="" userId="" providerId="" clId="Web-{59347EE6-DCA9-4D56-94FE-BA72E934B2D6}" dt="2019-06-14T07:00:45.856" v="78" actId="1076"/>
          <ac:spMkLst>
            <pc:docMk/>
            <pc:sldMk cId="1055324216" sldId="522"/>
            <ac:spMk id="8" creationId="{E599D4CB-CD86-4CE5-940A-0C24B49CCAAE}"/>
          </ac:spMkLst>
        </pc:spChg>
        <pc:picChg chg="mod">
          <ac:chgData name="" userId="" providerId="" clId="Web-{59347EE6-DCA9-4D56-94FE-BA72E934B2D6}" dt="2019-06-14T07:00:02.200" v="66" actId="14100"/>
          <ac:picMkLst>
            <pc:docMk/>
            <pc:sldMk cId="1055324216" sldId="522"/>
            <ac:picMk id="4" creationId="{00000000-0000-0000-0000-000000000000}"/>
          </ac:picMkLst>
        </pc:picChg>
      </pc:sldChg>
      <pc:sldChg chg="addSp">
        <pc:chgData name="" userId="" providerId="" clId="Web-{59347EE6-DCA9-4D56-94FE-BA72E934B2D6}" dt="2019-06-14T07:01:29.356" v="82"/>
        <pc:sldMkLst>
          <pc:docMk/>
          <pc:sldMk cId="766657739" sldId="523"/>
        </pc:sldMkLst>
        <pc:spChg chg="add">
          <ac:chgData name="" userId="" providerId="" clId="Web-{59347EE6-DCA9-4D56-94FE-BA72E934B2D6}" dt="2019-06-14T07:01:29.356" v="82"/>
          <ac:spMkLst>
            <pc:docMk/>
            <pc:sldMk cId="766657739" sldId="523"/>
            <ac:spMk id="5" creationId="{0CD61EAF-FBA7-4A2A-887C-F638A1341DBC}"/>
          </ac:spMkLst>
        </pc:spChg>
      </pc:sldChg>
      <pc:sldChg chg="add">
        <pc:chgData name="" userId="" providerId="" clId="Web-{59347EE6-DCA9-4D56-94FE-BA72E934B2D6}" dt="2019-06-14T06:47:50.743" v="0"/>
        <pc:sldMkLst>
          <pc:docMk/>
          <pc:sldMk cId="404889047" sldId="546"/>
        </pc:sldMkLst>
      </pc:sldChg>
      <pc:sldChg chg="add">
        <pc:chgData name="" userId="" providerId="" clId="Web-{59347EE6-DCA9-4D56-94FE-BA72E934B2D6}" dt="2019-06-14T06:47:50.806" v="1"/>
        <pc:sldMkLst>
          <pc:docMk/>
          <pc:sldMk cId="2041344475" sldId="547"/>
        </pc:sldMkLst>
      </pc:sldChg>
      <pc:sldChg chg="add">
        <pc:chgData name="" userId="" providerId="" clId="Web-{59347EE6-DCA9-4D56-94FE-BA72E934B2D6}" dt="2019-06-14T06:47:50.884" v="2"/>
        <pc:sldMkLst>
          <pc:docMk/>
          <pc:sldMk cId="622403907" sldId="548"/>
        </pc:sldMkLst>
      </pc:sldChg>
    </pc:docChg>
  </pc:docChgLst>
  <pc:docChgLst>
    <pc:chgData clId="Web-{AEFF6CF4-474F-406F-83D3-471D31777840}"/>
    <pc:docChg chg="modSld">
      <pc:chgData name="" userId="" providerId="" clId="Web-{AEFF6CF4-474F-406F-83D3-471D31777840}" dt="2019-06-17T07:44:54.189" v="4" actId="20577"/>
      <pc:docMkLst>
        <pc:docMk/>
      </pc:docMkLst>
      <pc:sldChg chg="modSp">
        <pc:chgData name="" userId="" providerId="" clId="Web-{AEFF6CF4-474F-406F-83D3-471D31777840}" dt="2019-06-17T07:40:14.906" v="3" actId="20577"/>
        <pc:sldMkLst>
          <pc:docMk/>
          <pc:sldMk cId="872903056" sldId="416"/>
        </pc:sldMkLst>
        <pc:spChg chg="mod">
          <ac:chgData name="" userId="" providerId="" clId="Web-{AEFF6CF4-474F-406F-83D3-471D31777840}" dt="2019-06-17T07:40:14.906" v="3" actId="20577"/>
          <ac:spMkLst>
            <pc:docMk/>
            <pc:sldMk cId="872903056" sldId="416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41C98-568E-2F4C-B823-88B8AF57AAA9}" type="datetimeFigureOut">
              <a:rPr kumimoji="1" lang="zh-TW" altLang="en-US" smtClean="0"/>
              <a:t>2020/12/29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ED2A-5796-764F-AE55-2284182E808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72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7941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1143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97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20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6B412B"/>
            </a:gs>
            <a:gs pos="100000">
              <a:srgbClr val="412015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E3634-4C72-374B-A5C6-683B59FC0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277F37-4C65-3249-97B5-FE2425DCE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667ED1-1773-7641-AE58-74D047F27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3DDD0E-0F27-9B47-9E7D-5A80A498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6FA92-AC84-5C47-A292-157F7F87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CB0FD55-F9E6-E647-AC5E-7ACF4B51DD4C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4F1ED56-0265-644F-BF81-91860DD3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9CFEC80-E27B-3342-B224-EDC632C62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0020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B769AE-E774-7944-A41D-5FCE140F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B412B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077A72-A408-3E41-85B7-6986311C8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0E30A6-E251-AA4D-85A6-E56F02CFA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55CB7A-B862-3044-A82A-7F04AA0BD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625391-12AF-5A49-8285-402F0741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7F56C80-BA1E-E343-895D-27CFF1053AF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1FB24A0-C81E-C34D-8803-4E76760F9F5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7E0E2ED-A1EE-1E4D-9F9F-BA42AD32DB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CA66890D-8352-DC42-A1E0-582196A46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2F00D29-3971-3C46-970F-E79E172B6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23803EB-DD52-4A4D-8568-BF60F4FA7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028DEBF-8B21-C440-8C03-F8DB6E03369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4BC6398-0185-3F47-B7FD-34DF8E87D885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9570BFB-7FB3-B244-B491-B431B83F2304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8EC4FFC-6F9C-9D42-9DA2-A73C339A5ACA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9915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80CF3F-0642-A040-B4D9-11FF6221F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F13593-31B0-AC4D-863C-F5FC72B12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F725E2-252E-494C-B7F6-7066452D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11B803-35AD-C14B-8D77-C92C9C77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F5B7A-49F6-7743-B6F8-5D140BE6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9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86F09-9618-234D-9EAB-7C3EC383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DC59BD-7D7C-D247-AD13-53F2E076D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9C42D7-EB8C-9745-B784-B2A3B12CC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71A3B5-434F-044F-8022-B44886DA2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4BFB46-EA91-104D-9180-8DC0606A9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EA7F98-4CE0-DB44-8D19-72EC7176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520D9B0-38FC-B240-B637-AFE274B5C59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881B0B5-0FA1-304B-8B1F-D99F04A49BD3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E3B247B-AFA7-C149-8473-F1A5453D4C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01876A7B-0DC7-494B-89DA-444B4967B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2EFFFE20-F40B-A04D-90AD-921075C0C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A69FF04-861A-CA4E-96BB-8A10349B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ADAEE25A-1784-364F-9571-D5A81F0A3230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0FFE439-3613-CC42-91BA-08715007D18B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D9EA4A6-F8A9-FF4E-B814-05F8CD0D163B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32CF897-3491-6F40-B2AC-F48C7D0ED01D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5419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0108F-A74B-3C41-ABDC-B14DE012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F805C1-AD92-3B4D-AF74-111D87CB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FBD66D-5535-B644-96EC-5534AF34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46FB96-F7A6-5844-AB31-2ABEDBD3B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82754EB-F649-0A48-BD17-EDA1DE1E8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11AB6BB-93E5-A942-8FA1-AD094C96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3B0EBDF-4C19-F245-9CBC-7A39C7E0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F55562F-85D8-7D41-9B26-5CB834FA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0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D3654-7900-464D-9957-81DE6821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23D3FD2-9972-D84C-B02B-1046B75E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A37600F-DC78-1E48-8BAF-EF27EDDA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A3D05-B83D-A444-8A35-AEA03E98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62E444-CA08-9249-BB19-940B968ED73E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F6728DC-D706-8344-A6A0-40D48DBFD79C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BFA3D3C-4FB8-8B4A-AEB3-C2EAB57862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6E958394-74E3-C643-ADC7-06128AD18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12D14435-4D1E-9D46-8523-66E6DE039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D4E5252-E352-2A46-8E3F-AB22FF610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A79FA4A-17EC-1A49-95E2-736122AEFC6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B775428-9B56-6D4C-8562-26D2095F35A7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A461000-0A61-5241-BD21-00CD8DB7F9C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83FEBF5-26EA-304C-92B2-741013344D5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5206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196F94C-3880-974C-A70F-2C3F48CA5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8276F16-07A1-DC4D-8C80-1944BA50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44B5DA-A18E-AC43-816B-936B2A5E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CF0F7B8-33E6-AB4F-B177-1E7429A022F9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CDD0DF0-726F-AA47-AFE0-9078F45F5D3B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623DF7F-16DB-DF44-A6FC-DB041864CC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24286873-E1F7-E149-A871-B2BD0706C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06F028E5-3AC5-F047-8020-A4BF735A1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D4C323B-0CA9-D644-B33B-EDB6690C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E5C942C5-892A-DA49-8A51-42B85383E4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F9A52B6-C7EC-7D4E-8E9B-2192FC40EE20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F71359E-CC2D-7448-A800-B699B48AC7FA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6B050D5-A468-9645-AD8F-38E64F3EB37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60455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4AE33-6527-7E40-B227-C195A0CC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B70734-F578-2840-B8E6-0BB324C59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A2FBC7-4890-1741-B49F-BF9166D8D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71D3489-1821-CE4C-A207-A90F2500B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5B692D-DE5E-F44F-BB13-7E1DD36A4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14005C-AD1B-2043-922A-F40C57B2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9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47147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41B82-21B9-9C46-AEA7-638D06C1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305BC36-D1D8-6E48-ABF9-DE13389D3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93A688-6C50-FE44-BB88-CCDB2749C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AFF0C48-D099-3F45-A428-21955A90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F12AEC-6BA7-574F-B84F-6CC4CC936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FA49D8-BC46-FB41-81FE-1387405E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05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A7C27-0F50-6346-91E6-8C8A00FF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36896F-71AF-A743-AB1C-4D0272971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F88164-635F-F949-8DBB-EF793E123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6D10BC-94AA-954F-9AE0-90A8D02A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430F70-A5D1-B34A-BE84-736B4D57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77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E2F0BC4-9632-D145-AB1B-D22818EE0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193AA7A-963F-4746-9EFE-AEB621D41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C23BF8-E2C2-8A4F-8AB9-6EF72F694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41E190-9673-5E4C-B8A3-764D216E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658DF2-61C3-1946-87A8-CD2740C5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201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chemeClr val="accent6">
                <a:lumMod val="50000"/>
              </a:schemeClr>
            </a:gs>
            <a:gs pos="100000">
              <a:srgbClr val="20391D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61BA6-B662-F04A-8C4F-0DF08A2CA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E772BF-3AC0-BE44-A16C-3F82C382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451B01-6DDD-F34A-9B69-D3B95F4F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92643B-CCAA-004D-A2A7-7469798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4D48D-0E47-2242-8792-404E719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23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CB07C-25D4-CA42-B427-E62FEA5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A0B1C7-D8EA-0041-8292-9CB41534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2080D-7B6D-5B4F-86C0-AB3FB1E0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C812D-33C4-DE42-92F1-0A8C53E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F7D621-DF2A-BF45-B509-4AAC84BE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A70C59A8-F421-3644-8E27-ACA28FB9E03B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12/29/20</a:t>
            </a:fld>
            <a:endParaRPr 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35B464A1-2A52-934F-A9CD-10381620C6CA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108BC8-1F3C-A24B-9B55-14C0B58BDBAA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07AA043-5BBF-9C4C-942B-3ED95853E0F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FC9DB3C-4D65-924E-9C6D-1644871C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5689F90-8FBF-DD48-8D9E-D30B523C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5DE6AB4-DFD6-E941-8141-5CBA43C4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4F95DDF-C4A2-3242-8A22-B696927C1EA1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BC0457-0C77-0F4B-A6E8-AE5509E92E2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6E98E41-7814-544B-87FB-79EE652326C6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13C8D8-0BF0-6642-A4E1-0E5DBBF59653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77380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16DEF-E3D1-7F4B-A1F2-18C7452F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58AC6A-3A09-3149-8A38-8ED11F17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F0B2D-A4EE-0941-ADD5-BFFCB77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D1292-DE77-3640-ABC0-D3939E9A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0D27BF-ADB3-794C-85DA-DD38932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295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124D6-FEFA-304D-A64A-7BFAE346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54642-02DD-4349-BFFE-EC2CD9E69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E43A70-1119-7144-8A42-E2ADB0B7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EE769C-BC71-1549-87FB-4505BB52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8B2D7-5863-ED49-B3E0-A5EBAE24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7D0538-91DF-5941-91ED-75B537C0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9BE98CF4-4277-FD40-B2CE-E6C47FDA6B93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12/29/20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F5781B1-0F8F-1449-B946-572720C93DB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285F13-1CAD-724B-ACAE-8743C85B7371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152158-8300-5E42-B236-CD0131D35F5A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7C76D71-808C-A342-A2E2-46DABFAC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812E6F5-8E9A-554D-810B-C2814C1D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2BB134F-43E9-C040-AF84-B1FF89BA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FA02354-9DC0-4749-83D5-D053468FFDE7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0FDBDFA-4508-0E4D-AC12-5751F260A0AF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65D93A-6B96-D143-A764-C46B07A2B1C3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58C749-203D-574C-83E5-169A0CFE1FA8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94239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86857-66B2-4E44-9E59-AE7789E2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806C39-502D-BB49-9CA4-68BC05BA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BFDEDE-5C3C-A440-A482-ECC23A1C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9147AA-6940-E64A-8DDB-B8FD3B9DD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0084A9-9DAC-7141-A73C-FB0E5B38D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67F5EF-ED61-D14B-9CD0-AC1F2F9A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7BECBB-9C6A-3B4B-B9A4-DD4E8D62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4431E9-D365-9540-8B77-06C2E4CB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372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C5E10-56BD-9442-ABF7-E44822F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289007-01B0-7340-9769-B067FC47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7E08CC-1769-0543-99A9-09400BD4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96849F-2D4D-6C4E-9457-52EE319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55EC404B-4C40-E547-AD59-57C2A378DC90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12/29/20</a:t>
            </a:fld>
            <a:endParaRPr 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7D9B582-4D45-C54D-87E6-BA63F1339DE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513F39-E78F-8740-B76E-B2E74CE8DF69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9F9CDC-88A9-4C44-9737-B12308B0273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F10CE4-DA74-1A40-8600-B54783E8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93B4C4-A31E-C74E-8FE6-26EDDCE3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336521F-5A3F-CB4E-8F1D-BC8EEF35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A3ECBA-248F-3349-B27F-09D23D414618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BD138B3-9973-9041-8B92-41F641D5B16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D6E4AAE-BEA6-FD4D-9F3C-CA20451F155E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0E69F4-B571-D644-AB6A-CA5972807E86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51147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9CE4D-4028-CC48-B2AF-75D2756E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B7937C-9985-6E4D-8563-86B91841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8210E-E3F3-6E45-AECF-AE5012E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4B96F3A9-C8CC-BB49-855D-0912D36DD04D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12/29/20</a:t>
            </a:fld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AED08-F5EC-B44C-986C-F2E0F845FD5C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E5FBD7-22AF-D94B-BEB4-F632CBB07A3C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1738146-C54D-3743-86ED-DE756F969FD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65A3BE-114C-F947-BF1C-44D95756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D20BB73-D157-954D-991D-18DE492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FCF993B-A29A-1D4B-9DD2-F4B620E4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ED0277B-7293-C444-AAEA-DC135AE1979B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5743E6A-C93C-FB41-AF09-3AA012547292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4C399A-59DD-0E41-85C3-A5A9392FFF5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91305-73D6-0645-8C14-2E2AD624CC4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7750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128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145B-DC42-C640-8A08-E8E305FC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15CBF-850B-3A48-B08E-D82DCEA8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80F2D0-8A4E-FA4F-8D39-CB9B49C15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E4142-26C4-184B-A784-5AAE01FB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C531B5-7603-0C4B-B26F-6F6F96B1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21E947-15C5-3847-8F76-B9B0D9AB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98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4B817-3E9E-DE4C-AD19-0A8C5A6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5F48CF-7F9B-A24D-B691-53FFE4790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35503E-C4F4-3441-9554-EE5F6B0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5F77D4-73D0-2E4A-92C2-E2886748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6F0573-87C0-084B-A021-D8B77E31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BF687A-3374-C54D-A692-0440068B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685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F75C5-4A45-7947-9D19-F50D23B0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006B4-5947-8748-8FCB-B123B635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F4FFEB-0426-674B-9217-E8CE9A12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0FED3-CF1A-1945-B115-FBA9B65C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71344A-98BA-EB4D-8E97-B2F9C5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313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DEE5ED-1D18-E14D-B2A5-1A5078C02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C68F9-18FA-9E47-BE7C-B91601A1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96C55-2627-BB4B-B031-01503F69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5465A8-B81E-5245-84E3-3A5EE3B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7BC55-4AB7-0740-93C0-4748C745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453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00865F">
                <a:alpha val="67000"/>
              </a:srgbClr>
            </a:gs>
            <a:gs pos="100000">
              <a:srgbClr val="00865F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4BF5E-E67F-8645-84F2-763D66B67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315A1A-1D56-FE4A-BAD0-18C02C0DB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85E28-DC97-7944-B8A8-73A14155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C900C-07E3-5249-8861-DDD6E039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867ABF-E576-6F4F-AD8C-A4DF5334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249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05DA3-F0A1-754C-A857-2BE87DFF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F6B94B-4126-0A41-A773-49CB8D16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70F262-C531-1349-AC73-64537ED50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F8EB67-FEBC-3949-ABFE-CB7BB7BA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3FA5DD-51C1-164C-8573-EE0F5577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CED868-B9A6-094D-AD40-9B3B0268E1A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E67DF9C-AD40-1B4B-BEA7-0976B5A8A5CE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8F118D8-C72D-9843-BCE1-0F6B7617F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547EBBB-9566-A145-95AD-D5111897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675D2EF8-94DE-074D-B822-2F3FCFBFD3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DD31332-5949-044F-86B9-FE7BDF993065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0AD5C0A-74D7-AC40-9BD6-4C96A9CD8AA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4BE45F5-6797-D745-925D-2032E82FD53C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96DFDD2-A77A-6E49-A392-ECE9800F2EBE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73137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537803-0039-2E40-9667-292BEF05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07DAFF-A515-724B-85B1-BFC95032C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271613-449B-4B4F-BE30-2D0C4EDB5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D16E72-D2C1-F340-8AB1-D5A0F1D9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D3F69A-03B8-AD4A-992C-32A838B9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5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2C398-00D8-5F48-AE40-A6DE9B68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109761-AB0C-0B40-9188-A95139727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B8CC8-55A4-6F46-9151-896B89C75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2434B5-204E-3340-A314-461F8D17D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D631AB-0640-4C4B-A6C5-97ABB58A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E32B1A-DBF7-574A-8796-D08A4D67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12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008B33-66D5-944E-9AB9-7EDD80586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958F2D-F6C7-B94D-893F-AA212EE38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17C326-2458-2245-9426-8E08E2ADA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88E09BB-05A9-FB4D-B2BB-62E4A3186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DFD3DA-DB34-494F-8CF9-3EFB6D014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5B0EFE-8FA4-4446-932F-9F72E7B9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6BCF95B-921D-3E44-B526-8940B704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A94A046-C684-0D4A-885A-10608186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313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E0FF33-EC4B-904D-9195-980B6C94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87EC180-A4BB-C546-888D-D2853A87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ECDF251-E7AF-C842-ADC6-CDC0F64C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116001-01F0-D249-A0EC-D4CFDB7D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72642A7-417D-CC4F-BCD5-1C03372678EF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DFB775B-5881-AD4C-9316-AB024F0D239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C1D7549-A4C8-3749-8674-9CEB4420005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5B0F5003-7849-A147-B421-B92E57E5178A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12/29/20</a:t>
            </a:fld>
            <a:endParaRPr 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A2F37BEF-B464-BB46-BD86-1A7F5F1612CE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0F7B62-CAF7-8A42-B865-2D1DC88DC53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3B0F61A-2AA8-6B45-9B1C-E35E34E7145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6AAF9A3-D401-5748-93C6-02E72477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FCB2900-0D70-594C-B490-E8D1A41D5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5FEA3581-1827-9A4F-83D6-E52CFA838A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D86318B-9523-EC42-B062-1DCC99ED2F02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160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870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8932CE-B975-2449-825B-AEA2B944C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392DC5-BB94-3946-A0E0-B54936105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B580C2-FF84-A740-8A52-D0B1E042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E637E32-23EB-BA4B-AD2B-EAE4CE14A344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9446629-1DB8-CF47-B1FC-1EDDAFCFEEDF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FFE5573-94E1-704C-974A-D6ED8ACDE97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85A40166-7DD3-8745-B48F-82F38BAECEA1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12/29/20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B12732C9-DD41-004E-9E20-FFDED18ECA57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7A5914-A4B1-1A48-878F-7D11068869F3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D47043C-FDA7-CC4E-9541-A6B9FD55DF4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4C1F058-1966-1646-B821-724EC2E1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E267B12-4CCC-D644-91E0-0474BEF9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DE983D19-883E-214B-9C4C-02D6E6EBA5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6DF6809-9CE0-7A4C-8F9D-B523CC3E4E54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5079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4DC7FE-F3F1-D24D-89D3-8BEBE11E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49731B-66D9-2C48-9F08-D9CFD0B59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323BC7-8B16-D14D-A30D-611D7AD5D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37B65C-13C5-4248-985A-C5F3E7D1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F4F44B-5278-344F-A38F-0681A818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3EC47E-C5E4-6B45-A441-FE8513C8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582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105481-286A-5C40-AB23-EE66EC9D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7788311-3FE1-CF4B-BAAD-2BCE71F8C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114721D-07D2-F441-8A12-9D1D4AD14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B128A3-99E4-B64B-9CAC-214BC988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7FF047-A27F-7D46-93ED-8F5A9D6AC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CB05E7-312F-C548-A1FC-D772DC85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477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4A213-49D8-074D-AB17-432BF08B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446AEBC-8E50-5340-B028-3E3D751A9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0C19AE-B8A4-F44A-B299-C9284A45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D18E5B-4C73-1846-80C2-F4FB0261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C0E3F7-23F9-1B4E-A0C5-82926D0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766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F469B37-75F7-6149-88F7-A524ACF31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10C6958-876B-EA4D-97DA-7D1770A4F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C93F6A-2CAF-614D-A762-8832A820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86491F-7862-7143-8D4F-8E67DED3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82037-4BFF-C24E-82A6-75F12363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66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42E3CD1-E460-5E4C-8B3B-5396789823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B6FF8FA-3424-4F49-8B38-895832CADF5C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77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EBAAA6-E87D-BA43-96B7-8114F6E0B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AE202A-B6A5-A14C-879A-2D049FF7D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F7D122-8524-514A-8EA7-AEC1D2B8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A0C094-852E-094B-8789-0515B133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24329A-88C5-5146-80BD-3070851F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100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C08AB-4E1B-0142-94AC-BA542FCD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CEC8D-5A2C-F543-B51D-D6E819EB5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90C980-B92C-1F4D-B530-99916F89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F83F91-C526-BD4F-8D12-A098857C1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09DD57-6BAE-6D4E-AE21-EFA3AC57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21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382FB-5372-8A45-9B31-A4709686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538CEF-9A20-364A-AC7C-BEF56A184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F391F4-A15C-CD41-8EC7-B93CEEAA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7CCFB4-F5A0-1844-BC5F-68293052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3EF7B9-6657-5C4E-B093-A9FE77536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1566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9D873D-D2E9-9547-9080-4A5D44E5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E091BB-B946-EF46-AD08-7A4E02DF0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635B2B-326C-E447-8392-9D1CAE5A8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179B4B-A546-E34D-9D69-FED1C87D3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E7C2AC-C50E-B041-98CC-EE1947BD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6321CB-26AA-424B-9242-68A5FD56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38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528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C9D6C-4742-0D4F-801C-08185793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53F807-D20D-FD4D-B8FD-39B452A08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DFE575-BBF2-E74C-B427-7EBF660B7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292922-1B09-0148-B994-C3821E561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4DBE40-33EF-CB4D-A14B-AC9888946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B9A772B-3D01-734D-BCB6-79C2B7CE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46DEDC6-1975-324B-B145-A2A47ADF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F5AAB32-0FE5-B541-9E35-C1D2DEFD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650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8F74C-FAE3-B24A-BB51-4CC3DA7E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DC8EDF8-0481-7543-BF50-4B90083A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012DD0-908C-FB47-8C28-431BA335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53B4B4-98FD-F34B-8A25-8373DEA1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014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75C4AA-3F31-4548-86CF-7B7A03D2B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92D35FA-B1D5-F64C-A3AB-41F266BA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F708A6-2356-EE44-A96C-1D1B0EF1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194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8ABC1-8B7B-A649-BBFD-E2A94978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295F6-E716-394E-A6C8-0B71735F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6F250C8-A9B6-464C-BAE4-B32E9AA7C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576313-3ADD-BF43-BB28-B87CA05A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D4F6D7-6998-B845-83F0-3D819E908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698249-E858-1047-AFEE-EF3477B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618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3CCB1-9729-4E4A-BD3E-06EFFDCC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700B3BB-6071-234A-A463-D08159DCD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86098F-1434-B94A-B787-F9DE2E013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718063-4A06-BD43-831F-90B29164C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D6BBB8-C8AA-DC44-AD3E-E8F863B3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5DDF83-94FC-AF42-904F-795CA5A2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147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4947A-7C61-D749-870D-8C5CE05B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7F6190-42FE-664A-B8B3-BEFE4EE2B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DB5EEF-10B8-5143-8C06-7F5EDB5A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5CDB50-7EA1-F243-89A0-8B6D8594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6F8DAD-9E06-7D46-A3E1-EB3C715E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157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157DCDB-F524-ED4B-A193-79D317667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4810F0B-2E64-1C41-96B8-A167170D1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D15AD8-1FD4-B844-B233-AFE5F2DA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CBCF4D-0ABD-354B-8D85-B4069240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6C29F-2C96-304E-AAE2-70BCF5F8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029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50982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07FD-080A-5140-9897-6EC7255412F7}" type="datetimeFigureOut">
              <a:rPr kumimoji="1" lang="zh-TW" altLang="en-US" smtClean="0"/>
              <a:t>2020/12/29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E291-EFB9-DE4A-BC57-C297CDA5E628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10404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3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8036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3081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500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6132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67562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432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831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748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8739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chemeClr val="accent6">
                <a:lumMod val="50000"/>
              </a:schemeClr>
            </a:gs>
            <a:gs pos="100000">
              <a:srgbClr val="20391D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61BA6-B662-F04A-8C4F-0DF08A2CA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E772BF-3AC0-BE44-A16C-3F82C382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451B01-6DDD-F34A-9B69-D3B95F4F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92643B-CCAA-004D-A2A7-7469798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4D48D-0E47-2242-8792-404E719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50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CB07C-25D4-CA42-B427-E62FEA5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A0B1C7-D8EA-0041-8292-9CB41534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2080D-7B6D-5B4F-86C0-AB3FB1E0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C812D-33C4-DE42-92F1-0A8C53E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F7D621-DF2A-BF45-B509-4AAC84BE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A70C59A8-F421-3644-8E27-ACA28FB9E03B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12/29/20</a:t>
            </a:fld>
            <a:endParaRPr 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35B464A1-2A52-934F-A9CD-10381620C6CA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108BC8-1F3C-A24B-9B55-14C0B58BDBAA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07AA043-5BBF-9C4C-942B-3ED95853E0F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FC9DB3C-4D65-924E-9C6D-1644871C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5689F90-8FBF-DD48-8D9E-D30B523C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5DE6AB4-DFD6-E941-8141-5CBA43C4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4F95DDF-C4A2-3242-8A22-B696927C1EA1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BC0457-0C77-0F4B-A6E8-AE5509E92E2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6E98E41-7814-544B-87FB-79EE652326C6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13C8D8-0BF0-6642-A4E1-0E5DBBF59653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035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937239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16DEF-E3D1-7F4B-A1F2-18C7452F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58AC6A-3A09-3149-8A38-8ED11F17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F0B2D-A4EE-0941-ADD5-BFFCB77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D1292-DE77-3640-ABC0-D3939E9A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0D27BF-ADB3-794C-85DA-DD38932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674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124D6-FEFA-304D-A64A-7BFAE346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54642-02DD-4349-BFFE-EC2CD9E69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E43A70-1119-7144-8A42-E2ADB0B7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EE769C-BC71-1549-87FB-4505BB52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8B2D7-5863-ED49-B3E0-A5EBAE24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7D0538-91DF-5941-91ED-75B537C0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9BE98CF4-4277-FD40-B2CE-E6C47FDA6B93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12/29/20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F5781B1-0F8F-1449-B946-572720C93DB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285F13-1CAD-724B-ACAE-8743C85B7371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152158-8300-5E42-B236-CD0131D35F5A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7C76D71-808C-A342-A2E2-46DABFAC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812E6F5-8E9A-554D-810B-C2814C1D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2BB134F-43E9-C040-AF84-B1FF89BA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FA02354-9DC0-4749-83D5-D053468FFDE7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0FDBDFA-4508-0E4D-AC12-5751F260A0AF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65D93A-6B96-D143-A764-C46B07A2B1C3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58C749-203D-574C-83E5-169A0CFE1FA8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206978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86857-66B2-4E44-9E59-AE7789E2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806C39-502D-BB49-9CA4-68BC05BA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BFDEDE-5C3C-A440-A482-ECC23A1C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9147AA-6940-E64A-8DDB-B8FD3B9DD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0084A9-9DAC-7141-A73C-FB0E5B38D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67F5EF-ED61-D14B-9CD0-AC1F2F9A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7BECBB-9C6A-3B4B-B9A4-DD4E8D62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4431E9-D365-9540-8B77-06C2E4CB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42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C5E10-56BD-9442-ABF7-E44822F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289007-01B0-7340-9769-B067FC47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7E08CC-1769-0543-99A9-09400BD4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96849F-2D4D-6C4E-9457-52EE319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55EC404B-4C40-E547-AD59-57C2A378DC90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12/29/20</a:t>
            </a:fld>
            <a:endParaRPr 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7D9B582-4D45-C54D-87E6-BA63F1339DE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513F39-E78F-8740-B76E-B2E74CE8DF69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9F9CDC-88A9-4C44-9737-B12308B0273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F10CE4-DA74-1A40-8600-B54783E8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93B4C4-A31E-C74E-8FE6-26EDDCE3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336521F-5A3F-CB4E-8F1D-BC8EEF35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A3ECBA-248F-3349-B27F-09D23D414618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BD138B3-9973-9041-8B92-41F641D5B16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D6E4AAE-BEA6-FD4D-9F3C-CA20451F155E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0E69F4-B571-D644-AB6A-CA5972807E86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09599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9CE4D-4028-CC48-B2AF-75D2756E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B7937C-9985-6E4D-8563-86B91841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8210E-E3F3-6E45-AECF-AE5012E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4B96F3A9-C8CC-BB49-855D-0912D36DD04D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12/29/20</a:t>
            </a:fld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AED08-F5EC-B44C-986C-F2E0F845FD5C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E5FBD7-22AF-D94B-BEB4-F632CBB07A3C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1738146-C54D-3743-86ED-DE756F969FD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65A3BE-114C-F947-BF1C-44D95756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D20BB73-D157-954D-991D-18DE492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FCF993B-A29A-1D4B-9DD2-F4B620E4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ED0277B-7293-C444-AAEA-DC135AE1979B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5743E6A-C93C-FB41-AF09-3AA012547292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4C399A-59DD-0E41-85C3-A5A9392FFF5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91305-73D6-0645-8C14-2E2AD624CC4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003566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145B-DC42-C640-8A08-E8E305FC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15CBF-850B-3A48-B08E-D82DCEA8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80F2D0-8A4E-FA4F-8D39-CB9B49C15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E4142-26C4-184B-A784-5AAE01FB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C531B5-7603-0C4B-B26F-6F6F96B1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21E947-15C5-3847-8F76-B9B0D9AB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2110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4B817-3E9E-DE4C-AD19-0A8C5A6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5F48CF-7F9B-A24D-B691-53FFE4790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35503E-C4F4-3441-9554-EE5F6B0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5F77D4-73D0-2E4A-92C2-E2886748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6F0573-87C0-084B-A021-D8B77E31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BF687A-3374-C54D-A692-0440068B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4068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F75C5-4A45-7947-9D19-F50D23B0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006B4-5947-8748-8FCB-B123B635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F4FFEB-0426-674B-9217-E8CE9A12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0FED3-CF1A-1945-B115-FBA9B65C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71344A-98BA-EB4D-8E97-B2F9C5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730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DEE5ED-1D18-E14D-B2A5-1A5078C02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C68F9-18FA-9E47-BE7C-B91601A1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96C55-2627-BB4B-B031-01503F69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5465A8-B81E-5245-84E3-3A5EE3B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7BC55-4AB7-0740-93C0-4748C745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6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6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93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E714339-73D4-434E-B6FF-1582A5C2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4AC1C7-4E5F-D745-BF5A-FE530B0A2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EEBECD-587E-8144-851B-EE5EDCCC7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324AC-2FDE-8443-BA4D-4CF6B5BD84C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98EA10-2953-B346-831D-7BA0A1BE8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61D3E8-52E9-4E4C-A6F0-0AC838E47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6B412B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7298D-3D77-EE4A-9D90-54DF78E3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30E41F-51F6-4F4B-98B2-5651F452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195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6">
              <a:lumMod val="50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5423AAE-F616-9C40-8393-1F0C0E14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7192A4-F38F-364F-9E6B-232D08172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245AFC-5EE9-2642-A457-AC09901EA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AF9D6-8ABE-654A-8CC2-BBF0C89DFEC8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EB8473-1404-FF4D-B7BB-906665CFD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0DC4D3-0709-CE4F-B97D-086DD700F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46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00865F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997F28-7B69-B349-9659-18065560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A616C7-3EA9-FC44-8C82-3E92408C1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083677-86D5-AB4F-846D-4ACEE54CE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559F9-6FBE-0048-9187-5A3A3C1A74CA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AF7FDE-02F0-DA4D-BE7B-85209DD29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2B907-EF9C-0946-8835-3E1551995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83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65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7298D-3D77-EE4A-9D90-54DF78E3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30E41F-51F6-4F4B-98B2-5651F452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747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6">
              <a:lumMod val="50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://www-bcf.usc.edu/~gareth/ISL/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mng.bz/j338)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manning.com/books/practical-data-science-with-r-second-edition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WinVector/zmPDSwR/master/Spambase/spamD.tsv" TargetMode="External"/><Relationship Id="rId2" Type="http://schemas.openxmlformats.org/officeDocument/2006/relationships/hyperlink" Target="http://mng.bz/e8Rh)" TargetMode="External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rpubs.com/skydome20/R-Note16-Ensemble_Learning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Supervised4</a:t>
            </a:r>
            <a:br>
              <a:rPr lang="en-US" altLang="zh-TW" sz="4000" dirty="0"/>
            </a:br>
            <a:r>
              <a:rPr lang="en-US" sz="4000" dirty="0"/>
              <a:t>Decision Tree &amp; </a:t>
            </a:r>
            <a:r>
              <a:rPr lang="en-US" altLang="zh-TW" sz="4000" dirty="0"/>
              <a:t>Random forest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 err="1"/>
              <a:t>資料科學</a:t>
            </a:r>
            <a:r>
              <a:rPr lang="en-US" sz="2800" dirty="0"/>
              <a:t>/Data Science</a:t>
            </a:r>
            <a:endParaRPr lang="en-US" sz="2800" dirty="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sz="2800" dirty="0" err="1"/>
              <a:t>張家銘</a:t>
            </a:r>
            <a:r>
              <a:rPr lang="en-US" sz="2800" dirty="0"/>
              <a:t>/Jia-Ming Chang</a:t>
            </a:r>
            <a:endParaRPr lang="en-US" sz="2800" dirty="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sz="2800" dirty="0" err="1"/>
              <a:t>政治大學資訊科學系</a:t>
            </a:r>
            <a:r>
              <a:rPr lang="en-US" sz="2800" dirty="0"/>
              <a:t>/NCCU.CS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6581001"/>
            <a:ext cx="74384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The slide is</a:t>
            </a:r>
            <a:r>
              <a:rPr lang="en-US" altLang="zh-TW" sz="1200" dirty="0">
                <a:solidFill>
                  <a:schemeClr val="bg1"/>
                </a:solidFill>
              </a:rPr>
              <a:t>only</a:t>
            </a:r>
            <a:r>
              <a:rPr lang="zh-TW" altLang="en-US" sz="1200" dirty="0">
                <a:solidFill>
                  <a:schemeClr val="bg1"/>
                </a:solidFill>
              </a:rPr>
              <a:t> for educational purposes</a:t>
            </a:r>
            <a:r>
              <a:rPr lang="en-US" altLang="zh-TW" sz="1200" dirty="0">
                <a:solidFill>
                  <a:schemeClr val="bg1"/>
                </a:solidFill>
              </a:rPr>
              <a:t>. I</a:t>
            </a:r>
            <a:r>
              <a:rPr lang="zh-TW" altLang="en-US" sz="1200" dirty="0">
                <a:solidFill>
                  <a:schemeClr val="bg1"/>
                </a:solidFill>
              </a:rPr>
              <a:t>f </a:t>
            </a:r>
            <a:r>
              <a:rPr lang="en-US" altLang="zh-TW" sz="1200" dirty="0">
                <a:solidFill>
                  <a:schemeClr val="bg1"/>
                </a:solidFill>
              </a:rPr>
              <a:t>any </a:t>
            </a:r>
            <a:r>
              <a:rPr lang="zh-TW" altLang="en-US" sz="1200" dirty="0">
                <a:solidFill>
                  <a:schemeClr val="bg1"/>
                </a:solidFill>
              </a:rPr>
              <a:t>infringement</a:t>
            </a:r>
            <a:r>
              <a:rPr lang="en-US" altLang="zh-TW" sz="1200" dirty="0">
                <a:solidFill>
                  <a:schemeClr val="bg1"/>
                </a:solidFill>
              </a:rPr>
              <a:t>, please contact me</a:t>
            </a:r>
            <a:r>
              <a:rPr lang="zh-TW" altLang="en-US" sz="1200" dirty="0">
                <a:solidFill>
                  <a:schemeClr val="bg1"/>
                </a:solidFill>
              </a:rPr>
              <a:t>, </a:t>
            </a:r>
            <a:r>
              <a:rPr lang="en-US" altLang="zh-TW" sz="1200" dirty="0">
                <a:solidFill>
                  <a:schemeClr val="bg1"/>
                </a:solidFill>
              </a:rPr>
              <a:t>we will </a:t>
            </a:r>
            <a:r>
              <a:rPr lang="zh-TW" altLang="en-US" sz="1200" dirty="0">
                <a:solidFill>
                  <a:schemeClr val="bg1"/>
                </a:solidFill>
              </a:rPr>
              <a:t>correct immediately</a:t>
            </a:r>
            <a:r>
              <a:rPr lang="en-US" altLang="zh-TW" sz="1200" dirty="0">
                <a:solidFill>
                  <a:schemeClr val="bg1"/>
                </a:solidFill>
              </a:rPr>
              <a:t>.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903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Decision trees</a:t>
            </a:r>
            <a:endParaRPr kumimoji="1"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9614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decision trees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a procedure to split the training data into pieces and use a simple memorized constant on each piece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involves proposing many possible data cuts and then choosing best cuts based on simultaneous competing criteria of predictive power, cross-validation strength, and interaction with other chosen cuts.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02869-BDC4-48A4-9CA3-A9676976EC66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0238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Building a decision tree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3671927"/>
          </a:xfrm>
        </p:spPr>
        <p:txBody>
          <a:bodyPr>
            <a:normAutofit/>
          </a:bodyPr>
          <a:lstStyle/>
          <a:p>
            <a:r>
              <a:rPr lang="en-US" altLang="zh-TW" sz="2000" dirty="0" err="1">
                <a:solidFill>
                  <a:schemeClr val="accent1"/>
                </a:solidFill>
              </a:rPr>
              <a:t>decisionTree</a:t>
            </a:r>
            <a:r>
              <a:rPr lang="en-US" altLang="zh-TW" sz="2000" dirty="0">
                <a:solidFill>
                  <a:schemeClr val="accent1"/>
                </a:solidFill>
              </a:rPr>
              <a:t>/</a:t>
            </a:r>
            <a:r>
              <a:rPr lang="en-US" altLang="zh-TW" sz="2000" dirty="0" err="1">
                <a:solidFill>
                  <a:schemeClr val="accent1"/>
                </a:solidFill>
              </a:rPr>
              <a:t>decisionTree.R</a:t>
            </a:r>
            <a:endParaRPr lang="en-US" altLang="zh-TW" sz="2000" dirty="0">
              <a:solidFill>
                <a:schemeClr val="accent1"/>
              </a:solidFill>
            </a:endParaRPr>
          </a:p>
          <a:p>
            <a:pPr marL="0" indent="-57150"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load('KDD2009.Rdata')</a:t>
            </a:r>
          </a:p>
          <a:p>
            <a:pPr marL="0" indent="-57150"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library('ROCR')</a:t>
            </a:r>
          </a:p>
          <a:p>
            <a:pPr marL="0" indent="-57150"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library('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rpart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')</a:t>
            </a:r>
          </a:p>
          <a:p>
            <a:pPr marL="0" indent="-57150"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fV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 &lt;- paste(outcome,'&gt;0 ~ ', paste(c(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catVars,numericVars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),collapse=' + '),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='')</a:t>
            </a:r>
          </a:p>
          <a:p>
            <a:pPr marL="0" indent="-57150"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tmodel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rpart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fV,data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3B7F2-10DD-4197-8E64-1539A97548D5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284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Building a decision tree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40451"/>
          </a:xfrm>
        </p:spPr>
        <p:txBody>
          <a:bodyPr>
            <a:normAutofit/>
          </a:bodyPr>
          <a:lstStyle/>
          <a:p>
            <a:r>
              <a:rPr lang="en-US" altLang="zh-TW" sz="2000" dirty="0" err="1">
                <a:solidFill>
                  <a:schemeClr val="accent1"/>
                </a:solidFill>
              </a:rPr>
              <a:t>decisionTree</a:t>
            </a:r>
            <a:r>
              <a:rPr lang="en-US" altLang="zh-TW" sz="2000" dirty="0">
                <a:solidFill>
                  <a:schemeClr val="accent1"/>
                </a:solidFill>
              </a:rPr>
              <a:t>/</a:t>
            </a:r>
            <a:r>
              <a:rPr lang="en-US" altLang="zh-TW" sz="2000" dirty="0" err="1">
                <a:solidFill>
                  <a:schemeClr val="accent1"/>
                </a:solidFill>
              </a:rPr>
              <a:t>decisionTree.R</a:t>
            </a:r>
            <a:endParaRPr lang="en-US" altLang="zh-TW" sz="2000" dirty="0">
              <a:solidFill>
                <a:schemeClr val="accent1"/>
              </a:solidFill>
            </a:endParaRPr>
          </a:p>
          <a:p>
            <a:pPr marL="0" indent="-57150"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(predict(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tmodel,newdata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),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[,outcome]))</a:t>
            </a:r>
          </a:p>
          <a:p>
            <a:pPr marL="0" indent="-57150"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(predict(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tmodel,newdata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dTest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),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dTest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[,outcome]))</a:t>
            </a:r>
          </a:p>
          <a:p>
            <a:pPr marL="0" indent="-57150"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(predict(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tmodel,newdata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),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[,outcome]))</a:t>
            </a:r>
          </a:p>
          <a:p>
            <a:r>
              <a:rPr lang="en-US" altLang="zh-TW" sz="2000" dirty="0"/>
              <a:t>Any problem?</a:t>
            </a:r>
            <a:r>
              <a:rPr lang="zh-TW" altLang="en-US" sz="2000" dirty="0"/>
              <a:t> </a:t>
            </a:r>
            <a:r>
              <a:rPr lang="en-US" altLang="zh-TW" sz="2000" dirty="0"/>
              <a:t>Why?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3B7F2-10DD-4197-8E64-1539A97548D5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938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a bad decision tree?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possible sources of the failure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we have categorical variables with very many levels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we have a lot more NA s/missing data than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rpart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() ’s surrogate value strategy was designed for.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What we can do to work around 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fit on our reprocessed variables, which hide the categorical levels (replacing them with numeric predictions)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remove NA s (treating them as just another level)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EECB21-4F16-4B84-9FDD-65EFC12619A5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4835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a bad decision tree?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lnSpc>
                <a:spcPct val="100000"/>
              </a:lnSpc>
              <a:buNone/>
            </a:pP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tVars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 &lt;- paste('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',c(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catVars,numericVars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),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='')</a:t>
            </a:r>
          </a:p>
          <a:p>
            <a:pPr marL="57150" indent="0">
              <a:lnSpc>
                <a:spcPct val="100000"/>
              </a:lnSpc>
              <a:buNone/>
            </a:pP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fV2 &lt;- paste(outcome,'&gt;0 ~ ',paste(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tVars,collapse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=' + '),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='')</a:t>
            </a:r>
          </a:p>
          <a:p>
            <a:pPr marL="57150" indent="0">
              <a:lnSpc>
                <a:spcPct val="100000"/>
              </a:lnSpc>
              <a:buNone/>
            </a:pP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tmodel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rpart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(fV2,data=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57150" indent="0">
              <a:lnSpc>
                <a:spcPct val="100000"/>
              </a:lnSpc>
              <a:buNone/>
            </a:pP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(predict(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tmodel,newdata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),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[,outcome]))</a:t>
            </a:r>
          </a:p>
          <a:p>
            <a:pPr marL="57150" indent="0">
              <a:lnSpc>
                <a:spcPct val="100000"/>
              </a:lnSpc>
              <a:buNone/>
            </a:pPr>
            <a:r>
              <a:rPr lang="pt-BR" altLang="zh-TW" sz="1400" dirty="0" err="1"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pt-BR" altLang="zh-TW" sz="1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altLang="zh-TW" sz="1400" dirty="0" err="1"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pt-BR" altLang="zh-TW" sz="1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altLang="zh-TW" sz="1400" dirty="0" err="1">
                <a:latin typeface="Courier New" charset="0"/>
                <a:ea typeface="Courier New" charset="0"/>
                <a:cs typeface="Courier New" charset="0"/>
              </a:rPr>
              <a:t>predict</a:t>
            </a:r>
            <a:r>
              <a:rPr lang="pt-BR" altLang="zh-TW" sz="1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altLang="zh-TW" sz="1400" dirty="0" err="1">
                <a:latin typeface="Courier New" charset="0"/>
                <a:ea typeface="Courier New" charset="0"/>
                <a:cs typeface="Courier New" charset="0"/>
              </a:rPr>
              <a:t>tmodel,newdata</a:t>
            </a:r>
            <a:r>
              <a:rPr lang="pt-BR" altLang="zh-TW" sz="14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pt-BR" altLang="zh-TW" sz="1400" dirty="0" err="1">
                <a:latin typeface="Courier New" charset="0"/>
                <a:ea typeface="Courier New" charset="0"/>
                <a:cs typeface="Courier New" charset="0"/>
              </a:rPr>
              <a:t>dTest</a:t>
            </a:r>
            <a:r>
              <a:rPr lang="pt-BR" altLang="zh-TW" sz="1400" dirty="0">
                <a:latin typeface="Courier New" charset="0"/>
                <a:ea typeface="Courier New" charset="0"/>
                <a:cs typeface="Courier New" charset="0"/>
              </a:rPr>
              <a:t>),</a:t>
            </a:r>
            <a:r>
              <a:rPr lang="pt-BR" altLang="zh-TW" sz="1400" dirty="0" err="1">
                <a:latin typeface="Courier New" charset="0"/>
                <a:ea typeface="Courier New" charset="0"/>
                <a:cs typeface="Courier New" charset="0"/>
              </a:rPr>
              <a:t>dTest</a:t>
            </a:r>
            <a:r>
              <a:rPr lang="pt-BR" altLang="zh-TW" sz="1400" dirty="0"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pt-BR" altLang="zh-TW" sz="1400" dirty="0" err="1">
                <a:latin typeface="Courier New" charset="0"/>
                <a:ea typeface="Courier New" charset="0"/>
                <a:cs typeface="Courier New" charset="0"/>
              </a:rPr>
              <a:t>outcome</a:t>
            </a:r>
            <a:r>
              <a:rPr lang="pt-BR" altLang="zh-TW" sz="1400" dirty="0">
                <a:latin typeface="Courier New" charset="0"/>
                <a:ea typeface="Courier New" charset="0"/>
                <a:cs typeface="Courier New" charset="0"/>
              </a:rPr>
              <a:t>]))</a:t>
            </a:r>
          </a:p>
          <a:p>
            <a:pPr marL="57150" indent="0">
              <a:lnSpc>
                <a:spcPct val="100000"/>
              </a:lnSpc>
              <a:buNone/>
            </a:pPr>
            <a:r>
              <a:rPr lang="pt-BR" altLang="zh-TW" sz="1400" dirty="0" err="1"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pt-BR" altLang="zh-TW" sz="1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altLang="zh-TW" sz="1400" dirty="0" err="1"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pt-BR" altLang="zh-TW" sz="1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altLang="zh-TW" sz="1400" dirty="0" err="1">
                <a:latin typeface="Courier New" charset="0"/>
                <a:ea typeface="Courier New" charset="0"/>
                <a:cs typeface="Courier New" charset="0"/>
              </a:rPr>
              <a:t>predict</a:t>
            </a:r>
            <a:r>
              <a:rPr lang="pt-BR" altLang="zh-TW" sz="1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altLang="zh-TW" sz="1400" dirty="0" err="1">
                <a:latin typeface="Courier New" charset="0"/>
                <a:ea typeface="Courier New" charset="0"/>
                <a:cs typeface="Courier New" charset="0"/>
              </a:rPr>
              <a:t>tmodel,newdata</a:t>
            </a:r>
            <a:r>
              <a:rPr lang="pt-BR" altLang="zh-TW" sz="14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pt-BR" altLang="zh-TW" sz="1400" dirty="0" err="1"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pt-BR" altLang="zh-TW" sz="1400" dirty="0">
                <a:latin typeface="Courier New" charset="0"/>
                <a:ea typeface="Courier New" charset="0"/>
                <a:cs typeface="Courier New" charset="0"/>
              </a:rPr>
              <a:t>),</a:t>
            </a:r>
            <a:r>
              <a:rPr lang="pt-BR" altLang="zh-TW" sz="1400" dirty="0" err="1"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pt-BR" altLang="zh-TW" sz="1400" dirty="0"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pt-BR" altLang="zh-TW" sz="1400" dirty="0" err="1">
                <a:latin typeface="Courier New" charset="0"/>
                <a:ea typeface="Courier New" charset="0"/>
                <a:cs typeface="Courier New" charset="0"/>
              </a:rPr>
              <a:t>outcome</a:t>
            </a:r>
            <a:r>
              <a:rPr lang="pt-BR" altLang="zh-TW" sz="1400" dirty="0">
                <a:latin typeface="Courier New" charset="0"/>
                <a:ea typeface="Courier New" charset="0"/>
                <a:cs typeface="Courier New" charset="0"/>
              </a:rPr>
              <a:t>]))</a:t>
            </a:r>
            <a:endParaRPr lang="pt-BR" altLang="zh-TW" sz="16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</a:pPr>
            <a:r>
              <a:rPr lang="pt-BR" altLang="zh-TW" dirty="0" err="1"/>
              <a:t>Any</a:t>
            </a:r>
            <a:r>
              <a:rPr lang="pt-BR" altLang="zh-TW" dirty="0"/>
              <a:t> </a:t>
            </a:r>
            <a:r>
              <a:rPr lang="pt-BR" altLang="zh-TW" dirty="0" err="1"/>
              <a:t>problem</a:t>
            </a:r>
            <a:r>
              <a:rPr lang="pt-BR" altLang="zh-TW" dirty="0"/>
              <a:t>? </a:t>
            </a:r>
            <a:r>
              <a:rPr lang="pt-BR" altLang="zh-TW" dirty="0" err="1"/>
              <a:t>Why</a:t>
            </a:r>
            <a:r>
              <a:rPr lang="pt-BR" altLang="zh-TW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EB20AD-1880-423F-A61A-646C888EAB63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7038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a bad decision tree?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48774"/>
            <a:ext cx="7886700" cy="4507781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>
                <a:latin typeface="+mn-lt"/>
              </a:rPr>
              <a:t>possible sources of the failure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overfitting is because our model is too complicated</a:t>
            </a:r>
          </a:p>
          <a:p>
            <a:pPr>
              <a:lnSpc>
                <a:spcPct val="100000"/>
              </a:lnSpc>
            </a:pPr>
            <a:r>
              <a:rPr lang="en-US" altLang="zh-TW" sz="2800" dirty="0">
                <a:latin typeface="+mn-lt"/>
              </a:rPr>
              <a:t>What we can do to work around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tune a bit with the controls by </a:t>
            </a:r>
            <a:r>
              <a:rPr lang="en-US" altLang="zh-TW" sz="2400" dirty="0" err="1">
                <a:solidFill>
                  <a:schemeClr val="accent1"/>
                </a:solidFill>
              </a:rPr>
              <a:t>rpart.control</a:t>
            </a:r>
            <a:endParaRPr lang="en-US" altLang="zh-TW" sz="2400" dirty="0">
              <a:solidFill>
                <a:schemeClr val="accent1"/>
              </a:solidFill>
            </a:endParaRPr>
          </a:p>
          <a:p>
            <a:pPr lvl="1">
              <a:lnSpc>
                <a:spcPct val="100000"/>
              </a:lnSpc>
            </a:pPr>
            <a:r>
              <a:rPr lang="da-DK" altLang="zh-TW" sz="2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cp</a:t>
            </a:r>
            <a:r>
              <a:rPr lang="da-DK" altLang="zh-TW" sz="2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zh-TW" sz="2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complexity parameter, </a:t>
            </a:r>
            <a:r>
              <a:rPr lang="da-DK" altLang="zh-TW" sz="2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any</a:t>
            </a:r>
            <a:r>
              <a:rPr lang="da-DK" altLang="zh-TW" sz="2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split </a:t>
            </a:r>
            <a:r>
              <a:rPr lang="da-DK" altLang="zh-TW" sz="2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that</a:t>
            </a:r>
            <a:r>
              <a:rPr lang="da-DK" altLang="zh-TW" sz="2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a-DK" altLang="zh-TW" sz="2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does</a:t>
            </a:r>
            <a:r>
              <a:rPr lang="da-DK" altLang="zh-TW" sz="2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 </a:t>
            </a:r>
            <a:r>
              <a:rPr lang="da-DK" altLang="zh-TW" sz="2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decrease</a:t>
            </a:r>
            <a:r>
              <a:rPr lang="da-DK" altLang="zh-TW" sz="2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overall </a:t>
            </a:r>
            <a:r>
              <a:rPr lang="da-DK" altLang="zh-TW" sz="2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lack</a:t>
            </a:r>
            <a:r>
              <a:rPr lang="da-DK" altLang="zh-TW" sz="2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da-DK" altLang="zh-TW" sz="2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fit</a:t>
            </a:r>
            <a:r>
              <a:rPr lang="da-DK" altLang="zh-TW" sz="2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a factor of </a:t>
            </a:r>
            <a:r>
              <a:rPr lang="da-DK" altLang="zh-TW" sz="23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cp</a:t>
            </a:r>
            <a:r>
              <a:rPr lang="da-DK" altLang="zh-TW" sz="2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not </a:t>
            </a:r>
            <a:r>
              <a:rPr lang="da-DK" altLang="zh-TW" sz="2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attempted</a:t>
            </a:r>
            <a:r>
              <a:rPr lang="da-DK" altLang="zh-TW" sz="2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(default = 0.01).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D157C8-70B3-4604-BB72-202EC8E798D3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263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69333A-2954-D24F-8AF7-1FC2F8F7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rpart.control</a:t>
            </a:r>
            <a:r>
              <a:rPr lang="en-US" dirty="0"/>
              <a:t>(cp=?)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84D853-EEFB-4E4E-B502-B414E914C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79831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save computing time by pruning off splits that are obviously not worthwhile</a:t>
            </a:r>
          </a:p>
          <a:p>
            <a:pPr>
              <a:lnSpc>
                <a:spcPct val="100000"/>
              </a:lnSpc>
            </a:pPr>
            <a:r>
              <a:rPr lang="en-US" dirty="0"/>
              <a:t>any split which does not improve the fit by cp will likely be pruned off by cross-validation, and that hence the program need not pursue it.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51CCF2-8EDD-B046-9FD1-82D0DD7F91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1" t="10797" r="4847" b="14110"/>
          <a:stretch/>
        </p:blipFill>
        <p:spPr bwMode="auto">
          <a:xfrm>
            <a:off x="61868" y="4286657"/>
            <a:ext cx="2232353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3FC1105-A500-AF43-86AF-E06E74D77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11206" r="5255" b="14029"/>
          <a:stretch/>
        </p:blipFill>
        <p:spPr bwMode="auto">
          <a:xfrm>
            <a:off x="4627634" y="4286657"/>
            <a:ext cx="2229124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22017F5-85B0-5D49-8FFD-CD61FC9F2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1" r="5092" b="2741"/>
          <a:stretch/>
        </p:blipFill>
        <p:spPr bwMode="auto">
          <a:xfrm>
            <a:off x="2343638" y="4286657"/>
            <a:ext cx="2167259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6733550-74D4-844D-9C6B-B06D58B70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 r="5267" b="3067"/>
          <a:stretch/>
        </p:blipFill>
        <p:spPr bwMode="auto">
          <a:xfrm>
            <a:off x="6906176" y="4286657"/>
            <a:ext cx="2175569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489B68B-31AB-FC4F-AF8B-8601C340D541}"/>
              </a:ext>
            </a:extLst>
          </p:cNvPr>
          <p:cNvSpPr txBox="1"/>
          <p:nvPr/>
        </p:nvSpPr>
        <p:spPr>
          <a:xfrm>
            <a:off x="1829991" y="38530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cp=0.01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CD62996-D13B-D643-B09D-D4175897C47A}"/>
              </a:ext>
            </a:extLst>
          </p:cNvPr>
          <p:cNvSpPr txBox="1"/>
          <p:nvPr/>
        </p:nvSpPr>
        <p:spPr>
          <a:xfrm>
            <a:off x="6334018" y="3853028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cp=0.001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2386868-F399-F94E-A8E5-C08D13F8AB99}"/>
              </a:ext>
            </a:extLst>
          </p:cNvPr>
          <p:cNvSpPr txBox="1"/>
          <p:nvPr/>
        </p:nvSpPr>
        <p:spPr>
          <a:xfrm>
            <a:off x="2351756" y="6554582"/>
            <a:ext cx="67922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Credit by </a:t>
            </a:r>
            <a:r>
              <a:rPr lang="zh-TW" altLang="en-US" sz="800" dirty="0">
                <a:solidFill>
                  <a:schemeClr val="bg1"/>
                </a:solidFill>
              </a:rPr>
              <a:t>演衡學習筆記</a:t>
            </a:r>
            <a:r>
              <a:rPr lang="en-US" altLang="zh-TW" sz="800" dirty="0">
                <a:solidFill>
                  <a:schemeClr val="bg1"/>
                </a:solidFill>
              </a:rPr>
              <a:t>, https://c3h3notes.wordpress.com/2010/10/25/r%E4%B8%8A%E7%9A%84cart-package-rpart-%E5%8F%83%E6%95%B8%E7%AF%87/</a:t>
            </a:r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52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063C24-68D5-B24A-912D-1DF66747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rpart.control</a:t>
            </a:r>
            <a:r>
              <a:rPr lang="en-US" altLang="zh-TW" dirty="0"/>
              <a:t>(cp=?)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991771-A08F-6D4B-A9BC-90FB3914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>
                <a:latin typeface="Courier" pitchFamily="2" charset="0"/>
              </a:rPr>
              <a:t>plotcp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tmodel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Courier" pitchFamily="2" charset="0"/>
              </a:rPr>
              <a:t>printcp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tmodel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8958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a bad decision tree?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49" y="1825625"/>
            <a:ext cx="8004857" cy="4401272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monkey a bit with the controls by </a:t>
            </a:r>
            <a:r>
              <a:rPr lang="en-US" altLang="zh-TW" dirty="0" err="1">
                <a:solidFill>
                  <a:schemeClr val="accent1"/>
                </a:solidFill>
              </a:rPr>
              <a:t>rpart.control</a:t>
            </a:r>
            <a:endParaRPr lang="en-US" altLang="zh-TW" dirty="0">
              <a:solidFill>
                <a:schemeClr val="accent1"/>
              </a:solidFill>
            </a:endParaRPr>
          </a:p>
          <a:p>
            <a:pPr lvl="1">
              <a:lnSpc>
                <a:spcPct val="100000"/>
              </a:lnSpc>
            </a:pPr>
            <a:r>
              <a:rPr lang="da-DK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minsplit=1000</a:t>
            </a:r>
          </a:p>
          <a:p>
            <a:pPr lvl="2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minimum # of observations that must exist in a node in order for a split to be attempted</a:t>
            </a:r>
            <a:endParaRPr lang="da-DK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da-DK" altLang="zh-TW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minbucket</a:t>
            </a:r>
            <a:r>
              <a:rPr lang="da-DK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=1000</a:t>
            </a:r>
          </a:p>
          <a:p>
            <a:pPr lvl="2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minimum # of observations in any terminal </a:t>
            </a: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leaf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node. </a:t>
            </a:r>
          </a:p>
          <a:p>
            <a:pPr lvl="2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only one of </a:t>
            </a:r>
            <a:r>
              <a:rPr lang="en-US" altLang="zh-TW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minbucket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 </a:t>
            </a:r>
            <a:r>
              <a:rPr lang="en-US" altLang="zh-TW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minsplit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specified, the code either sets </a:t>
            </a:r>
          </a:p>
          <a:p>
            <a:pPr lvl="3">
              <a:lnSpc>
                <a:spcPct val="100000"/>
              </a:lnSpc>
            </a:pP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minsplit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minbucket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*3</a:t>
            </a:r>
          </a:p>
          <a:p>
            <a:pPr lvl="3">
              <a:lnSpc>
                <a:spcPct val="100000"/>
              </a:lnSpc>
            </a:pP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minbucket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minsplit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/3</a:t>
            </a:r>
          </a:p>
          <a:p>
            <a:pPr lvl="1">
              <a:lnSpc>
                <a:spcPct val="100000"/>
              </a:lnSpc>
            </a:pPr>
            <a:r>
              <a:rPr lang="da-DK" altLang="zh-TW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maxdepth</a:t>
            </a:r>
            <a:r>
              <a:rPr lang="da-DK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=5</a:t>
            </a:r>
          </a:p>
          <a:p>
            <a:pPr lvl="2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maximum depth of any node of the final tree, with the root node counted as depth=0</a:t>
            </a:r>
          </a:p>
          <a:p>
            <a:pPr lvl="1">
              <a:lnSpc>
                <a:spcPct val="100000"/>
              </a:lnSpc>
            </a:pP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6856DF-28AA-4551-BD40-DA036DCF0B81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2084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32989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100" dirty="0">
                <a:ea typeface="新細明體"/>
              </a:rPr>
              <a:t>Some of the figures in this presentation are taken from "An Introduction to Statistical Learning, with applications in R"  (Springer, 2013) with permission from the authors: G. James, D. Witten, T. Hastie and R. </a:t>
            </a:r>
            <a:r>
              <a:rPr lang="en-US" altLang="zh-TW" sz="2100" dirty="0" err="1">
                <a:ea typeface="新細明體"/>
              </a:rPr>
              <a:t>Tibshirani</a:t>
            </a:r>
            <a:r>
              <a:rPr lang="en-US" altLang="zh-TW" sz="2100" dirty="0">
                <a:ea typeface="新細明體"/>
              </a:rPr>
              <a:t>.</a:t>
            </a:r>
            <a:endParaRPr lang="en-US" altLang="zh-TW" sz="21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2100" dirty="0">
                <a:hlinkClick r:id="rId2"/>
              </a:rPr>
              <a:t>The web site of the book</a:t>
            </a:r>
            <a:endParaRPr lang="en-US" sz="21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2100" dirty="0"/>
              <a:t>The credit of individual is indicated in the bottom part of the slide.</a:t>
            </a:r>
            <a:endParaRPr lang="en-US" sz="2100" dirty="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en-US" sz="2100" dirty="0" err="1"/>
              <a:t>ie</a:t>
            </a:r>
            <a:r>
              <a:rPr lang="en-US" sz="2100" dirty="0"/>
              <a:t>.,</a:t>
            </a:r>
            <a:endParaRPr lang="en-US" sz="2100" dirty="0">
              <a:cs typeface="Calibri"/>
            </a:endParaRP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D17EA4-3597-EA44-9F7E-ED6254E689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4637" y="1905653"/>
            <a:ext cx="2781853" cy="41912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DABCDF-59C2-4B4D-A326-0C75A274CF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7" t="443" r="492"/>
          <a:stretch/>
        </p:blipFill>
        <p:spPr>
          <a:xfrm>
            <a:off x="48670" y="5043577"/>
            <a:ext cx="6173120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03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a bad decision tree?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57150" indent="0">
              <a:lnSpc>
                <a:spcPct val="100000"/>
              </a:lnSpc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tmodel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rpart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(fV2,data=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, control=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rpart.control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cp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=0.001,minsplit=1000, 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minbucket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=1000,maxdepth=5)</a:t>
            </a:r>
            <a:r>
              <a:rPr lang="is-IS" altLang="zh-TW" sz="16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57150" indent="0">
              <a:lnSpc>
                <a:spcPct val="10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(predict(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tmodel,newdata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),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[,outcome]))</a:t>
            </a:r>
          </a:p>
          <a:p>
            <a:pPr marL="57150" indent="0">
              <a:lnSpc>
                <a:spcPct val="10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(predict(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tmodel,newdata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dTest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),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dTest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[,outcome]))</a:t>
            </a:r>
          </a:p>
          <a:p>
            <a:pPr marL="57150" indent="0">
              <a:lnSpc>
                <a:spcPct val="10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(predict(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tmodel,newdata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),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[,outcome]))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Any problem? Why?</a:t>
            </a:r>
          </a:p>
          <a:p>
            <a:pPr lvl="1"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DAA4FA-7BB3-48DA-B5FD-3E2A0A0B173A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8452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a bad decision tree?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possible sources of the failure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dataset is unsuitable for decision trees and a method that deals better with overfitting issues is needed—such as </a:t>
            </a:r>
            <a:r>
              <a:rPr lang="en-US" altLang="zh-TW" sz="2000" dirty="0">
                <a:solidFill>
                  <a:schemeClr val="accent1"/>
                </a:solidFill>
              </a:rPr>
              <a:t>random forests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What we can do to work around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decision trees was from using our selected variables (instead of all transformed variables)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148D3-96EE-4B7E-A438-99E295CF2D05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202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 selection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logLikelyhood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 &lt;- function(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outCol,predCol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sum(</a:t>
            </a:r>
            <a:r>
              <a:rPr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ifelse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outCol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==</a:t>
            </a:r>
            <a:r>
              <a:rPr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pos,log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predCol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),log(1-predCol)))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selVars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 &lt;- c()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minStep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 &lt;- 5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baseRateCheck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logLikelyhood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[,outcome], sum(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[,outcome]==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)/length(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[,outcome]))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4CF62-0B57-48AF-931E-834C90E67551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8414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Cat variable selection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1407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for(v in 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catVars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pi &lt;- paste('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',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v,sep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='')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liCheck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 &lt;- 2*((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logLikelyhood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[,outcome],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[,pi]) -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baseRateCheck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if(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liCheck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minStep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sprintf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("%s, 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calibrationScore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: %g",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pi,liCheck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selVars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 &lt;- c(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selVars,pi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93D8E-3E61-4AF0-880D-2E0B76BEACF5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9222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Num variable selection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for(v in 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numericVars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pi &lt;- paste('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',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v,sep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='')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liCheck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&lt;- 2*((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logLikelyhood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[,outcome],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[,pi]) -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baseRateCheck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- 1)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if(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liCheck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&gt;=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minStep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sprintf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("%s,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calibrationScore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 %g",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pi,liCheck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selVars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c(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selVars,pi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kumimoji="1" lang="zh-TW" alt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AB61F-A022-4216-8294-C320F78F031F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711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a bad decision tree?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7150" indent="0">
              <a:lnSpc>
                <a:spcPct val="10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f &lt;- paste(outcome,'&gt;0 ~ ',paste(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selVars,collapse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=' + '),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='')</a:t>
            </a:r>
          </a:p>
          <a:p>
            <a:pPr marL="57150" indent="0">
              <a:lnSpc>
                <a:spcPct val="100000"/>
              </a:lnSpc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tmodel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rpart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f,data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, control=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rpart.control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cp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=0.001,minsplit=1000, 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minbucket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=1000,maxdepth=5)</a:t>
            </a:r>
            <a:r>
              <a:rPr lang="is-IS" altLang="zh-TW" sz="16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57150" indent="0">
              <a:lnSpc>
                <a:spcPct val="10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(predict(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tmodel,newdata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),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[,outcome]))</a:t>
            </a:r>
          </a:p>
          <a:p>
            <a:pPr marL="57150" indent="0">
              <a:lnSpc>
                <a:spcPct val="100000"/>
              </a:lnSpc>
              <a:buNone/>
            </a:pPr>
            <a:r>
              <a:rPr lang="pt-BR" altLang="zh-TW" sz="1600" dirty="0" err="1"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pt-BR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altLang="zh-TW" sz="1600" dirty="0" err="1"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pt-BR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altLang="zh-TW" sz="1600" dirty="0" err="1">
                <a:latin typeface="Courier New" charset="0"/>
                <a:ea typeface="Courier New" charset="0"/>
                <a:cs typeface="Courier New" charset="0"/>
              </a:rPr>
              <a:t>predict</a:t>
            </a:r>
            <a:r>
              <a:rPr lang="pt-BR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altLang="zh-TW" sz="1600" dirty="0" err="1">
                <a:latin typeface="Courier New" charset="0"/>
                <a:ea typeface="Courier New" charset="0"/>
                <a:cs typeface="Courier New" charset="0"/>
              </a:rPr>
              <a:t>tmodel,newdata</a:t>
            </a:r>
            <a:r>
              <a:rPr lang="pt-BR" altLang="zh-TW" sz="16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pt-BR" altLang="zh-TW" sz="1600" dirty="0" err="1">
                <a:latin typeface="Courier New" charset="0"/>
                <a:ea typeface="Courier New" charset="0"/>
                <a:cs typeface="Courier New" charset="0"/>
              </a:rPr>
              <a:t>dTest</a:t>
            </a:r>
            <a:r>
              <a:rPr lang="pt-BR" altLang="zh-TW" sz="1600" dirty="0">
                <a:latin typeface="Courier New" charset="0"/>
                <a:ea typeface="Courier New" charset="0"/>
                <a:cs typeface="Courier New" charset="0"/>
              </a:rPr>
              <a:t>),</a:t>
            </a:r>
            <a:r>
              <a:rPr lang="pt-BR" altLang="zh-TW" sz="1600" dirty="0" err="1">
                <a:latin typeface="Courier New" charset="0"/>
                <a:ea typeface="Courier New" charset="0"/>
                <a:cs typeface="Courier New" charset="0"/>
              </a:rPr>
              <a:t>dTest</a:t>
            </a:r>
            <a:r>
              <a:rPr lang="pt-BR" altLang="zh-TW" sz="1600" dirty="0"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pt-BR" altLang="zh-TW" sz="1600" dirty="0" err="1">
                <a:latin typeface="Courier New" charset="0"/>
                <a:ea typeface="Courier New" charset="0"/>
                <a:cs typeface="Courier New" charset="0"/>
              </a:rPr>
              <a:t>outcome</a:t>
            </a:r>
            <a:r>
              <a:rPr lang="pt-BR" altLang="zh-TW" sz="1600" dirty="0">
                <a:latin typeface="Courier New" charset="0"/>
                <a:ea typeface="Courier New" charset="0"/>
                <a:cs typeface="Courier New" charset="0"/>
              </a:rPr>
              <a:t>]))</a:t>
            </a:r>
          </a:p>
          <a:p>
            <a:pPr marL="57150" indent="0">
              <a:lnSpc>
                <a:spcPct val="100000"/>
              </a:lnSpc>
              <a:buNone/>
            </a:pPr>
            <a:r>
              <a:rPr lang="pt-BR" altLang="zh-TW" sz="1600" dirty="0" err="1"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pt-BR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altLang="zh-TW" sz="1600" dirty="0" err="1"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pt-BR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altLang="zh-TW" sz="1600" dirty="0" err="1">
                <a:latin typeface="Courier New" charset="0"/>
                <a:ea typeface="Courier New" charset="0"/>
                <a:cs typeface="Courier New" charset="0"/>
              </a:rPr>
              <a:t>predict</a:t>
            </a:r>
            <a:r>
              <a:rPr lang="pt-BR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altLang="zh-TW" sz="1600" dirty="0" err="1">
                <a:latin typeface="Courier New" charset="0"/>
                <a:ea typeface="Courier New" charset="0"/>
                <a:cs typeface="Courier New" charset="0"/>
              </a:rPr>
              <a:t>tmodel,newdata</a:t>
            </a:r>
            <a:r>
              <a:rPr lang="pt-BR" altLang="zh-TW" sz="16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pt-BR" altLang="zh-TW" sz="1600" dirty="0" err="1"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pt-BR" altLang="zh-TW" sz="1600" dirty="0">
                <a:latin typeface="Courier New" charset="0"/>
                <a:ea typeface="Courier New" charset="0"/>
                <a:cs typeface="Courier New" charset="0"/>
              </a:rPr>
              <a:t>),</a:t>
            </a:r>
            <a:r>
              <a:rPr lang="pt-BR" altLang="zh-TW" sz="1600" dirty="0" err="1"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pt-BR" altLang="zh-TW" sz="1600" dirty="0"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pt-BR" altLang="zh-TW" sz="1600" dirty="0" err="1">
                <a:latin typeface="Courier New" charset="0"/>
                <a:ea typeface="Courier New" charset="0"/>
                <a:cs typeface="Courier New" charset="0"/>
              </a:rPr>
              <a:t>outcome</a:t>
            </a:r>
            <a:r>
              <a:rPr lang="pt-BR" altLang="zh-TW" sz="1600" dirty="0">
                <a:latin typeface="Courier New" charset="0"/>
                <a:ea typeface="Courier New" charset="0"/>
                <a:cs typeface="Courier New" charset="0"/>
              </a:rPr>
              <a:t>]))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trying different settings of the </a:t>
            </a:r>
            <a:r>
              <a:rPr lang="en-US" altLang="zh-TW" sz="2000" dirty="0">
                <a:solidFill>
                  <a:schemeClr val="accent1"/>
                </a:solidFill>
              </a:rPr>
              <a:t>method</a:t>
            </a:r>
            <a:r>
              <a:rPr lang="en-US" altLang="zh-TW" sz="1600" dirty="0">
                <a:solidFill>
                  <a:schemeClr val="accent1"/>
                </a:solidFill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</a:rPr>
              <a:t> </a:t>
            </a:r>
            <a:r>
              <a:rPr lang="en-US" altLang="zh-TW" sz="2000" dirty="0"/>
              <a:t>argument</a:t>
            </a:r>
            <a:endParaRPr lang="pt-BR" altLang="zh-TW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37408-3732-46C4-964A-A5BE6F7D3493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7188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How decision tree models work?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tmodel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kumimoji="1" lang="en-US" altLang="zh-TW" dirty="0"/>
              <a:t>How many nodes?</a:t>
            </a:r>
          </a:p>
          <a:p>
            <a:pPr>
              <a:lnSpc>
                <a:spcPct val="100000"/>
              </a:lnSpc>
            </a:pPr>
            <a:r>
              <a:rPr kumimoji="1" lang="en-US" altLang="zh-TW" dirty="0"/>
              <a:t>What does * mean?</a:t>
            </a:r>
          </a:p>
          <a:p>
            <a:pPr>
              <a:lnSpc>
                <a:spcPct val="100000"/>
              </a:lnSpc>
            </a:pPr>
            <a:r>
              <a:rPr kumimoji="1" lang="en-US" altLang="zh-TW" dirty="0"/>
              <a:t>Why node is not ordered by continuous number?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parent of node </a:t>
            </a: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node </a:t>
            </a: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floor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44D51-5187-4429-AAD3-2A0136A12A99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363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How decision tree models work?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tmodel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three numbers reported for each node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 of training items that navigated to the node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deviance of the set of training items that navigated to the node (a measure of how much uncertainty remains at a given decision tree node)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fraction of items that were in the positive class at the node (which is the prediction for leaf nodes)</a:t>
            </a:r>
            <a:endParaRPr kumimoji="1"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2D1306-02F7-42D4-B39A-8BBEF942B247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870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altLang="zh-TW" dirty="0" err="1"/>
              <a:t>deviance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-2*(</a:t>
            </a:r>
            <a:r>
              <a:rPr lang="en-US" altLang="zh-TW" dirty="0" err="1"/>
              <a:t>logLikelihood</a:t>
            </a:r>
            <a:r>
              <a:rPr lang="en-US" altLang="zh-TW" dirty="0"/>
              <a:t>-S)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 </a:t>
            </a: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a technical constant called “the log likelihood of the saturated model.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 With </a:t>
            </a:r>
            <a:r>
              <a:rPr lang="en-US" altLang="zh-TW" i="1" dirty="0"/>
              <a:t>S </a:t>
            </a:r>
            <a:r>
              <a:rPr lang="en-US" altLang="zh-TW" dirty="0"/>
              <a:t>=0,  the deviance can be used to calculate a </a:t>
            </a:r>
            <a:r>
              <a:rPr lang="en-US" altLang="zh-TW" i="1" dirty="0">
                <a:solidFill>
                  <a:schemeClr val="accent1"/>
                </a:solidFill>
              </a:rPr>
              <a:t>pseudo R-squared </a:t>
            </a:r>
            <a:r>
              <a:rPr lang="en-US" altLang="zh-TW" dirty="0"/>
              <a:t>(see </a:t>
            </a:r>
            <a:r>
              <a:rPr lang="en-US" altLang="zh-TW" dirty="0">
                <a:hlinkClick r:id="rId3"/>
              </a:rPr>
              <a:t>http://mng.bz/j338)</a:t>
            </a:r>
            <a:r>
              <a:rPr lang="en-US" altLang="zh-TW" dirty="0"/>
              <a:t>.</a:t>
            </a:r>
          </a:p>
          <a:p>
            <a:pPr lvl="1">
              <a:lnSpc>
                <a:spcPct val="100000"/>
              </a:lnSpc>
            </a:pPr>
            <a:r>
              <a:rPr lang="mr-IN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1 -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deviance</a:t>
            </a:r>
            <a:r>
              <a:rPr lang="mr-IN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</a:t>
            </a:r>
            <a:r>
              <a:rPr lang="mr-IN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)/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deviance</a:t>
            </a:r>
            <a:r>
              <a:rPr lang="mr-IN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null model</a:t>
            </a:r>
            <a:r>
              <a:rPr lang="mr-IN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 the 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psedudo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R-square of the spam model?</a:t>
            </a:r>
            <a:endParaRPr lang="mr-IN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BF43D3-8D8E-48CF-A682-3D7C25409C14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866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Plotting the decision tree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is-IS" altLang="zh-TW" dirty="0">
                <a:latin typeface="Courier New" charset="0"/>
                <a:ea typeface="Courier New" charset="0"/>
                <a:cs typeface="Courier New" charset="0"/>
              </a:rPr>
              <a:t>par(cex=0.7)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plot(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tmodel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text(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tmodel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kumimoji="1" lang="zh-TW" alt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9C2F1-FF13-4A23-9D43-B609DA5E371F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1704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6743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100" dirty="0">
                <a:ea typeface="新細明體"/>
              </a:rPr>
              <a:t>Some of the figures in this presentation are taken from "Practical Data Science with R" (Manning, 2019)</a:t>
            </a:r>
            <a:endParaRPr lang="en-US" altLang="zh-TW" sz="21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100" dirty="0">
                <a:ea typeface="新細明體"/>
                <a:hlinkClick r:id="rId2"/>
              </a:rPr>
              <a:t>The web site of the book</a:t>
            </a:r>
            <a:endParaRPr lang="en-US" altLang="zh-TW" sz="21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100" dirty="0">
                <a:ea typeface="新細明體"/>
              </a:rPr>
              <a:t>The credit of individual is indicated in the bottom part of the slide.</a:t>
            </a:r>
            <a:endParaRPr lang="en-US" altLang="zh-TW" sz="2100" dirty="0">
              <a:ea typeface="新細明體"/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en-US" altLang="zh-TW" sz="2100" dirty="0" err="1">
                <a:ea typeface="新細明體"/>
              </a:rPr>
              <a:t>ie</a:t>
            </a:r>
            <a:r>
              <a:rPr lang="en-US" altLang="zh-TW" sz="2100" dirty="0">
                <a:ea typeface="新細明體"/>
              </a:rPr>
              <a:t>.,</a:t>
            </a:r>
            <a:endParaRPr lang="en-US" altLang="zh-TW" sz="2100" dirty="0">
              <a:ea typeface="新細明體"/>
              <a:cs typeface="Calibri"/>
            </a:endParaRP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Picture 5" descr="images.jpeg">
            <a:extLst>
              <a:ext uri="{FF2B5EF4-FFF2-40B4-BE49-F238E27FC236}">
                <a16:creationId xmlns:a16="http://schemas.microsoft.com/office/drawing/2014/main" id="{199875CB-8E11-EF4F-BB36-1BA0584C1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6303" y="1825625"/>
            <a:ext cx="2984302" cy="37404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24877FB-B902-704B-9C96-036761A5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09" y="4432681"/>
            <a:ext cx="5674385" cy="38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44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Advantage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kumimoji="1" lang="en-US" altLang="zh-TW" dirty="0"/>
              <a:t> decision tree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latin typeface="+mn-lt"/>
              </a:rPr>
              <a:t>They take any type of data, numerical or categorical, without any distributional assumptions and without preprocessing.</a:t>
            </a:r>
          </a:p>
          <a:p>
            <a:pPr>
              <a:lnSpc>
                <a:spcPct val="100000"/>
              </a:lnSpc>
            </a:pPr>
            <a:r>
              <a:rPr lang="en-US" altLang="zh-TW" sz="2400" dirty="0">
                <a:latin typeface="+mn-lt"/>
              </a:rPr>
              <a:t>Most implementations (in particular, </a:t>
            </a:r>
            <a:r>
              <a:rPr lang="en-US" altLang="zh-TW" sz="2400" i="1" dirty="0">
                <a:latin typeface="+mn-lt"/>
              </a:rPr>
              <a:t>R</a:t>
            </a:r>
            <a:r>
              <a:rPr lang="en-US" altLang="zh-TW" sz="2400" dirty="0">
                <a:latin typeface="+mn-lt"/>
              </a:rPr>
              <a:t>’s) handle missing data; the method is also robust to redundant and nonlinear data.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8C2796-89CB-4CEC-83AB-A8477E54056A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4062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Advantage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kumimoji="1" lang="en-US" altLang="zh-TW" dirty="0"/>
              <a:t> decision tree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The algorithm is easy to use, and the output (the tree) is relatively easy to understand.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Once the model is fit, scoring is fast.</a:t>
            </a:r>
            <a:endParaRPr kumimoji="1" lang="zh-TW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5D2D0-1E3B-4C5D-A6FB-B775CB842FF9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1055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Drawbacks : </a:t>
            </a:r>
            <a:r>
              <a:rPr kumimoji="1" lang="en-US" altLang="zh-TW" dirty="0"/>
              <a:t>decision tree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They have a tendency to </a:t>
            </a:r>
            <a:r>
              <a:rPr lang="en-US" altLang="zh-TW" sz="2400" dirty="0" err="1"/>
              <a:t>overfit</a:t>
            </a:r>
            <a:r>
              <a:rPr lang="en-US" altLang="zh-TW" sz="2400" dirty="0"/>
              <a:t>, especially without pruning.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They have high training variance: samples drawn from the same population can produce trees with different structures and different prediction accuracy.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Prediction accuracy can be low, compared to other methods.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F2762-E42C-4ACF-84F4-8DB50684E7FA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6270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Solution for the </a:t>
            </a:r>
            <a:r>
              <a:rPr lang="en-US" altLang="zh-TW" dirty="0"/>
              <a:t>drawbacks of the </a:t>
            </a:r>
            <a:r>
              <a:rPr kumimoji="1" lang="en-US" altLang="zh-TW" dirty="0"/>
              <a:t>decision tree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accent1"/>
                </a:solidFill>
              </a:rPr>
              <a:t>bagging </a:t>
            </a:r>
            <a:r>
              <a:rPr lang="en-US" altLang="zh-TW" sz="2400" dirty="0"/>
              <a:t>is often used to improve decision tree models</a:t>
            </a:r>
          </a:p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accent1"/>
                </a:solidFill>
              </a:rPr>
              <a:t>random forests </a:t>
            </a:r>
            <a:r>
              <a:rPr lang="en-US" altLang="zh-TW" sz="2400" dirty="0"/>
              <a:t>directly combines </a:t>
            </a:r>
            <a:r>
              <a:rPr lang="en-US" altLang="zh-TW" sz="2400" dirty="0">
                <a:solidFill>
                  <a:schemeClr val="accent1"/>
                </a:solidFill>
              </a:rPr>
              <a:t>decision trees </a:t>
            </a:r>
            <a:r>
              <a:rPr lang="en-US" altLang="zh-TW" sz="2400" dirty="0"/>
              <a:t>with </a:t>
            </a:r>
            <a:r>
              <a:rPr lang="en-US" altLang="zh-TW" sz="2400" dirty="0">
                <a:solidFill>
                  <a:schemeClr val="accent1"/>
                </a:solidFill>
              </a:rPr>
              <a:t>bagging</a:t>
            </a:r>
            <a:endParaRPr kumimoji="1" lang="zh-TW" altLang="en-US" sz="2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EC8EC-E396-4CF4-B2ED-99988AD7ED49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389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Ensemble learning</a:t>
            </a:r>
            <a:endParaRPr kumimoji="1" lang="zh-TW" alt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8F0433C-D228-1F40-AF27-F24750D2A0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23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Ensemble learning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ensemble model is composed of the combination of several smaller simple models (often small decision trees).</a:t>
            </a:r>
          </a:p>
          <a:p>
            <a:pPr lvl="1">
              <a:lnSpc>
                <a:spcPct val="100000"/>
              </a:lnSpc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Bagging </a:t>
            </a:r>
          </a:p>
          <a:p>
            <a:pPr lvl="1">
              <a:lnSpc>
                <a:spcPct val="100000"/>
              </a:lnSpc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Random forests</a:t>
            </a:r>
            <a:endParaRPr kumimoji="1" lang="zh-TW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A88841-AF6A-45E6-ADAB-F4FAB3AFDADB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4788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Using bagging to improve prediction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draw bootstrap samples (random samples with replacement) from your data.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each sample, build a decision tree model</a:t>
            </a:r>
          </a:p>
          <a:p>
            <a:pPr lvl="2">
              <a:lnSpc>
                <a:spcPct val="100000"/>
              </a:lnSpc>
            </a:pP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an input datum, </a:t>
            </a:r>
            <a:r>
              <a:rPr lang="en-US" altLang="zh-TW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  <a:r>
              <a:rPr lang="en-US" altLang="zh-TW" i="1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is the output of the </a:t>
            </a:r>
            <a:r>
              <a:rPr lang="en-US" altLang="zh-TW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3D3D48-F5FB-454E-B79D-4C7A6CFD73F1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4711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Using bagging to improve prediction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 final model is the average of all the individual decision trees</a:t>
            </a:r>
          </a:p>
          <a:p>
            <a:pPr lvl="1">
              <a:lnSpc>
                <a:spcPct val="100000"/>
              </a:lnSpc>
            </a:pP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c(</a:t>
            </a:r>
            <a:r>
              <a:rPr lang="en-US" altLang="zh-TW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  <a:r>
              <a:rPr lang="en-US" altLang="zh-TW" sz="32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(x), </a:t>
            </a:r>
            <a:r>
              <a:rPr lang="en-US" altLang="zh-TW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  <a:r>
              <a:rPr lang="en-US" altLang="zh-TW" sz="32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(x), ... ,</a:t>
            </a:r>
            <a:r>
              <a:rPr lang="en-US" altLang="zh-TW" sz="32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  <a:r>
              <a:rPr lang="en-US" altLang="zh-TW" sz="3200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(x)) is the vector of individual outputs</a:t>
            </a:r>
          </a:p>
          <a:p>
            <a:pPr lvl="1">
              <a:lnSpc>
                <a:spcPct val="100000"/>
              </a:lnSpc>
            </a:pPr>
            <a:r>
              <a:rPr lang="en-US" altLang="zh-TW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  <a:r>
              <a:rPr lang="en-US" altLang="zh-TW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the output of the final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F4337-D370-4384-9306-B35A0355161E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457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Final model by using bagging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For regression, or for estimating class probabilities</a:t>
            </a:r>
          </a:p>
          <a:p>
            <a:pPr lvl="1">
              <a:lnSpc>
                <a:spcPct val="100000"/>
              </a:lnSpc>
            </a:pP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is the average of the scores returned by the individual trees</a:t>
            </a:r>
          </a:p>
          <a:p>
            <a:pPr lvl="1">
              <a:lnSpc>
                <a:spcPct val="100000"/>
              </a:lnSpc>
            </a:pP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= mean( c(</a:t>
            </a: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  <a:r>
              <a:rPr lang="en-US" altLang="zh-TW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), ..., </a:t>
            </a:r>
            <a:r>
              <a:rPr lang="en-US" altLang="zh-TW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  <a:r>
              <a:rPr lang="en-US" altLang="zh-TW" i="1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)) )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For classification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final model assigns the class that got the most votes from the individual trees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7A1A9-2328-4B2E-94DE-C32871E6586B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121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Using bagging to improve prediction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Bagging decision trees stabilizes the final model by lowering the variance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 bagged ensemble of trees is also less likely to 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overfit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the data.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9E457-F23D-4CD6-B17A-148B6F699935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84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26" y="1825625"/>
            <a:ext cx="471972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100" dirty="0">
                <a:ea typeface="新細明體"/>
              </a:rPr>
              <a:t>Some of the figures in this presentation are taken from "R for Data Science” </a:t>
            </a:r>
            <a:r>
              <a:rPr lang="en" altLang="zh-TW" sz="2100" dirty="0">
                <a:ea typeface="新細明體"/>
              </a:rPr>
              <a:t>under the Creative Commons Attribution-</a:t>
            </a:r>
            <a:r>
              <a:rPr lang="en" altLang="zh-TW" sz="2100" dirty="0" err="1">
                <a:ea typeface="新細明體"/>
              </a:rPr>
              <a:t>NonCommercial</a:t>
            </a:r>
            <a:r>
              <a:rPr lang="en" altLang="zh-TW" sz="2100" dirty="0">
                <a:ea typeface="新細明體"/>
              </a:rPr>
              <a:t>-</a:t>
            </a:r>
            <a:r>
              <a:rPr lang="en" altLang="zh-TW" sz="2100" dirty="0" err="1">
                <a:ea typeface="新細明體"/>
              </a:rPr>
              <a:t>NoDerivs</a:t>
            </a:r>
            <a:r>
              <a:rPr lang="en" altLang="zh-TW" sz="2100" dirty="0">
                <a:ea typeface="新細明體"/>
              </a:rPr>
              <a:t> 3.0 License.</a:t>
            </a:r>
            <a:endParaRPr lang="en" altLang="zh-TW" sz="21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100" dirty="0">
                <a:ea typeface="新細明體"/>
                <a:hlinkClick r:id="rId2"/>
              </a:rPr>
              <a:t>The web site of the book</a:t>
            </a:r>
            <a:endParaRPr lang="en-US" altLang="zh-TW" sz="21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2100" dirty="0"/>
              <a:t>The credit of individual is indicated in the bottom part.</a:t>
            </a:r>
            <a:endParaRPr lang="en-US" sz="2100" dirty="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en-US" sz="2100" dirty="0" err="1"/>
              <a:t>ie</a:t>
            </a:r>
            <a:r>
              <a:rPr lang="en-US" sz="2100" dirty="0"/>
              <a:t>.,</a:t>
            </a:r>
            <a:endParaRPr lang="en-US" sz="2100" dirty="0">
              <a:cs typeface="Calibri"/>
            </a:endParaRP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2AD225-4F06-8B48-9C6A-89EB72F00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742" y="1913732"/>
            <a:ext cx="2904227" cy="43563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658178-618C-FF48-B25C-9B2AC7336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2" y="5037467"/>
            <a:ext cx="5825706" cy="4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90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019583-896B-AF41-9D77-340B657B9D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Spam mail data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15225BA-913F-A24D-8888-2AC370DF01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50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Building and applying a logistic regression spam model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Spambase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dataset </a:t>
            </a:r>
            <a:r>
              <a:rPr lang="en-US" altLang="zh-TW" sz="2000" dirty="0"/>
              <a:t>( </a:t>
            </a:r>
            <a:r>
              <a:rPr lang="en-US" altLang="zh-TW" sz="2000" dirty="0">
                <a:hlinkClick r:id="rId2"/>
              </a:rPr>
              <a:t>http://mng.bz/e8Rh</a:t>
            </a:r>
            <a:r>
              <a:rPr kumimoji="1" lang="en-US" altLang="zh-TW" sz="2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TW" sz="2000" dirty="0"/>
              <a:t>)</a:t>
            </a:r>
          </a:p>
          <a:p>
            <a:pPr lvl="1">
              <a:lnSpc>
                <a:spcPct val="100000"/>
              </a:lnSpc>
            </a:pPr>
            <a:r>
              <a:rPr kumimoji="1" lang="en-US" altLang="zh-TW" sz="1600" dirty="0">
                <a:solidFill>
                  <a:schemeClr val="bg1">
                    <a:lumMod val="50000"/>
                    <a:lumOff val="50000"/>
                  </a:schemeClr>
                </a:solidFill>
                <a:hlinkClick r:id="rId3"/>
              </a:rPr>
              <a:t>https://raw.githubusercontent.com/WinVector/zmPDSwR/master/Spambase/spamD.tsv</a:t>
            </a:r>
            <a:endParaRPr kumimoji="1" lang="en-US" altLang="zh-TW" sz="16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kumimoji="1" lang="en-US" altLang="zh-TW" sz="2000" dirty="0" err="1">
                <a:solidFill>
                  <a:schemeClr val="accent1"/>
                </a:solidFill>
              </a:rPr>
              <a:t>spamExam.R</a:t>
            </a:r>
            <a:endParaRPr kumimoji="1" lang="en-US" altLang="zh-TW" sz="2000" dirty="0">
              <a:solidFill>
                <a:schemeClr val="accent1"/>
              </a:solidFill>
            </a:endParaRPr>
          </a:p>
          <a:p>
            <a:pPr marL="400050" lvl="1" indent="0">
              <a:lnSpc>
                <a:spcPct val="100000"/>
              </a:lnSpc>
              <a:buNone/>
            </a:pPr>
            <a:r>
              <a:rPr kumimoji="1"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load data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spamD</a:t>
            </a:r>
            <a:r>
              <a:rPr kumimoji="1"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read.table</a:t>
            </a:r>
            <a:r>
              <a:rPr kumimoji="1"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('spamD.</a:t>
            </a:r>
            <a:r>
              <a:rPr kumimoji="1"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tsv</a:t>
            </a:r>
            <a:r>
              <a:rPr kumimoji="1"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',header=</a:t>
            </a:r>
            <a:r>
              <a:rPr kumimoji="1"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T,sep</a:t>
            </a:r>
            <a:r>
              <a:rPr kumimoji="1"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='\t')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spamTrain</a:t>
            </a:r>
            <a:r>
              <a:rPr kumimoji="1"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subset(</a:t>
            </a:r>
            <a:r>
              <a:rPr kumimoji="1"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spamD,spamD$rgroup</a:t>
            </a:r>
            <a:r>
              <a:rPr kumimoji="1"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&gt;=10)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spamTest</a:t>
            </a:r>
            <a:r>
              <a:rPr kumimoji="1"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subset(</a:t>
            </a:r>
            <a:r>
              <a:rPr kumimoji="1"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spamD,spamD$rgroup</a:t>
            </a:r>
            <a:r>
              <a:rPr kumimoji="1"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&lt;10)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spamVars</a:t>
            </a:r>
            <a:r>
              <a:rPr kumimoji="1"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setdiff</a:t>
            </a:r>
            <a:r>
              <a:rPr kumimoji="1"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colnames</a:t>
            </a:r>
            <a:r>
              <a:rPr kumimoji="1"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spamD</a:t>
            </a:r>
            <a:r>
              <a:rPr kumimoji="1"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),list('</a:t>
            </a:r>
            <a:r>
              <a:rPr kumimoji="1" lang="en-US" altLang="zh-TW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rgroup</a:t>
            </a:r>
            <a:r>
              <a:rPr kumimoji="1"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','spam'))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84705-F798-4F6F-8679-6D7DA0A5CD16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0659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Building and applying a logistic regression spam model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build model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spamFormula</a:t>
            </a:r>
            <a:r>
              <a:rPr kumimoji="1"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as.formula</a:t>
            </a:r>
            <a:r>
              <a:rPr kumimoji="1"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(paste('spam=="spam"',   paste(</a:t>
            </a:r>
            <a:r>
              <a:rPr kumimoji="1"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spamVars,collapse</a:t>
            </a:r>
            <a:r>
              <a:rPr kumimoji="1"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=' + '),</a:t>
            </a:r>
            <a:r>
              <a:rPr kumimoji="1"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sep</a:t>
            </a:r>
            <a:r>
              <a:rPr kumimoji="1"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=' ~ '))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spamModel</a:t>
            </a:r>
            <a:r>
              <a:rPr kumimoji="1"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glm</a:t>
            </a:r>
            <a:r>
              <a:rPr kumimoji="1"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spamFormula,family</a:t>
            </a:r>
            <a:r>
              <a:rPr kumimoji="1"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=binomial(link='logit'), data=</a:t>
            </a:r>
            <a:r>
              <a:rPr kumimoji="1"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spamTrain</a:t>
            </a:r>
            <a:r>
              <a:rPr kumimoji="1"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kumimoji="1" lang="zh-TW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D43028-0CE8-47ED-AF0F-06F23C90959A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8801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Building and applying a logistic regression spam model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# print predicted result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print(with(</a:t>
            </a:r>
            <a:r>
              <a:rPr kumimoji="1"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spamTest,table</a:t>
            </a:r>
            <a:r>
              <a:rPr kumimoji="1"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(y=</a:t>
            </a:r>
            <a:r>
              <a:rPr kumimoji="1"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spam,glmPred</a:t>
            </a:r>
            <a:r>
              <a:rPr kumimoji="1"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pred</a:t>
            </a:r>
            <a:r>
              <a:rPr kumimoji="1"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&gt;0.5)))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sample &lt;- </a:t>
            </a:r>
            <a:r>
              <a:rPr kumimoji="1"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spamTest</a:t>
            </a:r>
            <a:r>
              <a:rPr kumimoji="1"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[c(7,35,224,327),c('spam','</a:t>
            </a:r>
            <a:r>
              <a:rPr kumimoji="1"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pred</a:t>
            </a:r>
            <a:r>
              <a:rPr kumimoji="1"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')]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print(sample)</a:t>
            </a:r>
            <a:endParaRPr kumimoji="1" lang="zh-TW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49423-61F7-4A63-8983-0E7BABF366C1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5007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Spam confusion matrix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27828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cM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&lt;- table(truth=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, prediction=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spamTest$pred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&gt;0.5)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cM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##          prediction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## truth      FALSE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##   non-spam   264   14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##   spam        22  158</a:t>
            </a:r>
            <a:endParaRPr kumimoji="1" lang="zh-TW" alt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23527"/>
            <a:ext cx="9144000" cy="16471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291394-DD64-4A4C-BA93-E88DA07C1B42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8287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Preparing </a:t>
            </a:r>
            <a:r>
              <a:rPr lang="en-US" altLang="zh-TW" dirty="0" err="1"/>
              <a:t>Spambase</a:t>
            </a:r>
            <a:r>
              <a:rPr lang="en-US" altLang="zh-TW" dirty="0"/>
              <a:t>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dirty="0" err="1">
                <a:solidFill>
                  <a:schemeClr val="accent1"/>
                </a:solidFill>
              </a:rPr>
              <a:t>ensembleLearning</a:t>
            </a:r>
            <a:r>
              <a:rPr kumimoji="1" lang="en-US" altLang="zh-TW" dirty="0">
                <a:solidFill>
                  <a:schemeClr val="accent1"/>
                </a:solidFill>
              </a:rPr>
              <a:t>/</a:t>
            </a:r>
            <a:r>
              <a:rPr kumimoji="1" lang="en-US" altLang="zh-TW" dirty="0" err="1">
                <a:solidFill>
                  <a:schemeClr val="accent1"/>
                </a:solidFill>
              </a:rPr>
              <a:t>bag.R</a:t>
            </a:r>
            <a:endParaRPr kumimoji="1" lang="en-US" altLang="zh-TW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spamD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read.table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('spamD.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tsv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',header=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T,sep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='\t')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spamTrain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 &lt;- subset(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spamD,spamD$rgroup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&gt;=10)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spamTest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 &lt;- subset(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spamD,spamD$rgroup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&lt;10)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spamVars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setdiff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colnames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spamD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),list('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rgroup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','spam'))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spamFormula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as.formula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(paste('spam=="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spam"',paste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spamVars,collapse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=' + '),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=' ~ '))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D59D9F-31C2-4613-B106-1B3F2971430E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0094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Defining performance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loglikelihood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function(y, </a:t>
            </a:r>
            <a:r>
              <a:rPr lang="en-US" altLang="zh-TW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py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pysmooth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ifelse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py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==0, 1e-12,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fi-FI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ifelse</a:t>
            </a:r>
            <a:r>
              <a:rPr lang="fi-FI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fi-FI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py</a:t>
            </a:r>
            <a:r>
              <a:rPr lang="fi-FI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==1, 1-1e-12, </a:t>
            </a:r>
            <a:r>
              <a:rPr lang="fi-FI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py</a:t>
            </a:r>
            <a:r>
              <a:rPr lang="fi-FI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fi-FI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sum</a:t>
            </a:r>
            <a:r>
              <a:rPr lang="fi-FI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(y * </a:t>
            </a:r>
            <a:r>
              <a:rPr lang="fi-FI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log</a:t>
            </a:r>
            <a:r>
              <a:rPr lang="fi-FI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fi-FI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pysmooth</a:t>
            </a:r>
            <a:r>
              <a:rPr lang="fi-FI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+ (1-y)*</a:t>
            </a:r>
            <a:r>
              <a:rPr lang="fi-FI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log</a:t>
            </a:r>
            <a:r>
              <a:rPr lang="fi-FI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(1 - </a:t>
            </a:r>
            <a:r>
              <a:rPr lang="fi-FI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pysmooth</a:t>
            </a:r>
            <a:r>
              <a:rPr lang="fi-FI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i-FI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59581E-5F6C-47A6-847C-21597CB15C62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7439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Defining performance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i-FI" altLang="zh-TW" dirty="0" err="1">
                <a:latin typeface="Courier New" charset="0"/>
                <a:ea typeface="Courier New" charset="0"/>
                <a:cs typeface="Courier New" charset="0"/>
              </a:rPr>
              <a:t>accuracyMeasures</a:t>
            </a:r>
            <a:r>
              <a:rPr lang="fi-FI" altLang="zh-TW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fi-FI" altLang="zh-TW" dirty="0" err="1">
                <a:latin typeface="Courier New" charset="0"/>
                <a:ea typeface="Courier New" charset="0"/>
                <a:cs typeface="Courier New" charset="0"/>
              </a:rPr>
              <a:t>function</a:t>
            </a:r>
            <a:r>
              <a:rPr lang="fi-FI" altLang="zh-TW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fi-FI" altLang="zh-TW" dirty="0" err="1"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fi-FI" altLang="zh-TW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fi-FI" altLang="zh-TW" dirty="0" err="1">
                <a:latin typeface="Courier New" charset="0"/>
                <a:ea typeface="Courier New" charset="0"/>
                <a:cs typeface="Courier New" charset="0"/>
              </a:rPr>
              <a:t>truth</a:t>
            </a:r>
            <a:r>
              <a:rPr lang="fi-FI" altLang="zh-TW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fi-FI" altLang="zh-TW" dirty="0" err="1"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fi-FI" altLang="zh-TW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fi-FI" altLang="zh-TW" dirty="0" err="1">
                <a:latin typeface="Courier New" charset="0"/>
                <a:ea typeface="Courier New" charset="0"/>
                <a:cs typeface="Courier New" charset="0"/>
              </a:rPr>
              <a:t>model</a:t>
            </a:r>
            <a:r>
              <a:rPr lang="fi-FI" altLang="zh-TW" dirty="0">
                <a:latin typeface="Courier New" charset="0"/>
                <a:ea typeface="Courier New" charset="0"/>
                <a:cs typeface="Courier New" charset="0"/>
              </a:rPr>
              <a:t>") {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fi-FI" altLang="zh-TW" dirty="0" err="1">
                <a:latin typeface="Courier New" charset="0"/>
                <a:ea typeface="Courier New" charset="0"/>
                <a:cs typeface="Courier New" charset="0"/>
              </a:rPr>
              <a:t>dev.norm</a:t>
            </a:r>
            <a:r>
              <a:rPr lang="fi-FI" altLang="zh-TW" dirty="0">
                <a:latin typeface="Courier New" charset="0"/>
                <a:ea typeface="Courier New" charset="0"/>
                <a:cs typeface="Courier New" charset="0"/>
              </a:rPr>
              <a:t> &lt;- -2*</a:t>
            </a:r>
            <a:r>
              <a:rPr lang="fi-FI" altLang="zh-TW" dirty="0" err="1">
                <a:latin typeface="Courier New" charset="0"/>
                <a:ea typeface="Courier New" charset="0"/>
                <a:cs typeface="Courier New" charset="0"/>
              </a:rPr>
              <a:t>loglikelihood</a:t>
            </a:r>
            <a:r>
              <a:rPr lang="fi-FI" altLang="zh-TW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fi-FI" altLang="zh-TW" dirty="0" err="1">
                <a:latin typeface="Courier New" charset="0"/>
                <a:ea typeface="Courier New" charset="0"/>
                <a:cs typeface="Courier New" charset="0"/>
              </a:rPr>
              <a:t>as.numeric</a:t>
            </a:r>
            <a:r>
              <a:rPr lang="fi-FI" altLang="zh-TW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fi-FI" altLang="zh-TW" dirty="0" err="1">
                <a:latin typeface="Courier New" charset="0"/>
                <a:ea typeface="Courier New" charset="0"/>
                <a:cs typeface="Courier New" charset="0"/>
              </a:rPr>
              <a:t>truth</a:t>
            </a:r>
            <a:r>
              <a:rPr lang="fi-FI" altLang="zh-TW" dirty="0">
                <a:latin typeface="Courier New" charset="0"/>
                <a:ea typeface="Courier New" charset="0"/>
                <a:cs typeface="Courier New" charset="0"/>
              </a:rPr>
              <a:t>), </a:t>
            </a:r>
            <a:r>
              <a:rPr lang="fi-FI" altLang="zh-TW" dirty="0" err="1"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fi-FI" altLang="zh-TW" dirty="0">
                <a:latin typeface="Courier New" charset="0"/>
                <a:ea typeface="Courier New" charset="0"/>
                <a:cs typeface="Courier New" charset="0"/>
              </a:rPr>
              <a:t>)/</a:t>
            </a:r>
            <a:r>
              <a:rPr lang="fi-FI" altLang="zh-TW" dirty="0" err="1">
                <a:latin typeface="Courier New" charset="0"/>
                <a:ea typeface="Courier New" charset="0"/>
                <a:cs typeface="Courier New" charset="0"/>
              </a:rPr>
              <a:t>length</a:t>
            </a:r>
            <a:r>
              <a:rPr lang="fi-FI" altLang="zh-TW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fi-FI" altLang="zh-TW" dirty="0" err="1"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fi-FI" altLang="zh-TW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fi-FI" altLang="zh-TW" dirty="0" err="1">
                <a:latin typeface="Courier New" charset="0"/>
                <a:ea typeface="Courier New" charset="0"/>
                <a:cs typeface="Courier New" charset="0"/>
              </a:rPr>
              <a:t>ctable</a:t>
            </a:r>
            <a:r>
              <a:rPr lang="fi-FI" altLang="zh-TW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fi-FI" altLang="zh-TW" dirty="0" err="1">
                <a:latin typeface="Courier New" charset="0"/>
                <a:ea typeface="Courier New" charset="0"/>
                <a:cs typeface="Courier New" charset="0"/>
              </a:rPr>
              <a:t>table</a:t>
            </a:r>
            <a:r>
              <a:rPr lang="fi-FI" altLang="zh-TW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fi-FI" altLang="zh-TW" dirty="0" err="1">
                <a:latin typeface="Courier New" charset="0"/>
                <a:ea typeface="Courier New" charset="0"/>
                <a:cs typeface="Courier New" charset="0"/>
              </a:rPr>
              <a:t>truth</a:t>
            </a:r>
            <a:r>
              <a:rPr lang="fi-FI" altLang="zh-TW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fi-FI" altLang="zh-TW" dirty="0" err="1">
                <a:latin typeface="Courier New" charset="0"/>
                <a:ea typeface="Courier New" charset="0"/>
                <a:cs typeface="Courier New" charset="0"/>
              </a:rPr>
              <a:t>truth</a:t>
            </a:r>
            <a:r>
              <a:rPr lang="fi-FI" altLang="zh-TW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hr-HR" altLang="zh-TW" dirty="0">
                <a:latin typeface="Courier New" charset="0"/>
                <a:ea typeface="Courier New" charset="0"/>
                <a:cs typeface="Courier New" charset="0"/>
              </a:rPr>
              <a:t>pred=(pred&gt;0.5))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accuracy &lt;- sum(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diag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ctable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))/sum(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ctable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precision &lt;- 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ctable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[2,2]/sum(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ctable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[,2])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recall &lt;- 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ctable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[2,2]/sum(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ctable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[2,])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f1 &lt;- precision*recall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data.frame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(model=name, accuracy=accuracy, f1=f1, 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dev.norm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kumimoji="1" lang="zh-TW" alt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81189-B4D4-4B5C-9F0F-FAF46B2BE859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80893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Evaluate the performance of decision trees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library(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rpart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treemodel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rpart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spamFormula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spamTrain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accuracyMeasures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(predict(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treemodel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newdata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spamTrain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), 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spamTrain$spam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=="spam", name="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tree,training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accuracyMeasures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(predict(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treemodel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newdata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spamTest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), 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spamTest$spam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=="spam", name="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tree,test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  <a:endParaRPr kumimoji="1" lang="zh-TW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1430F-10D2-4519-8A77-51ECD512EB22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210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apply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70127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TW" sz="2800" dirty="0">
                <a:latin typeface="Courier New" charset="0"/>
                <a:ea typeface="Courier New" charset="0"/>
                <a:cs typeface="Courier New" charset="0"/>
              </a:rPr>
              <a:t>X&lt;-matrix(</a:t>
            </a:r>
            <a:r>
              <a:rPr lang="en-US" altLang="zh-TW" sz="2800" dirty="0" err="1">
                <a:latin typeface="Courier New" charset="0"/>
                <a:ea typeface="Courier New" charset="0"/>
                <a:cs typeface="Courier New" charset="0"/>
              </a:rPr>
              <a:t>rnorm</a:t>
            </a:r>
            <a:r>
              <a:rPr lang="en-US" altLang="zh-TW" sz="2800" dirty="0">
                <a:latin typeface="Courier New" charset="0"/>
                <a:ea typeface="Courier New" charset="0"/>
                <a:cs typeface="Courier New" charset="0"/>
              </a:rPr>
              <a:t>(30), </a:t>
            </a:r>
            <a:r>
              <a:rPr lang="en-US" altLang="zh-TW" sz="2800" dirty="0" err="1">
                <a:latin typeface="Courier New" charset="0"/>
                <a:ea typeface="Courier New" charset="0"/>
                <a:cs typeface="Courier New" charset="0"/>
              </a:rPr>
              <a:t>nrow</a:t>
            </a:r>
            <a:r>
              <a:rPr lang="en-US" altLang="zh-TW" sz="2800" dirty="0">
                <a:latin typeface="Courier New" charset="0"/>
                <a:ea typeface="Courier New" charset="0"/>
                <a:cs typeface="Courier New" charset="0"/>
              </a:rPr>
              <a:t>=5, </a:t>
            </a:r>
            <a:r>
              <a:rPr lang="en-US" altLang="zh-TW" sz="2800" dirty="0" err="1">
                <a:latin typeface="Courier New" charset="0"/>
                <a:ea typeface="Courier New" charset="0"/>
                <a:cs typeface="Courier New" charset="0"/>
              </a:rPr>
              <a:t>ncol</a:t>
            </a:r>
            <a:r>
              <a:rPr lang="en-US" altLang="zh-TW" sz="2800" dirty="0">
                <a:latin typeface="Courier New" charset="0"/>
                <a:ea typeface="Courier New" charset="0"/>
                <a:cs typeface="Courier New" charset="0"/>
              </a:rPr>
              <a:t>=6)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sz="2800" dirty="0">
                <a:latin typeface="Courier New" charset="0"/>
                <a:ea typeface="Courier New" charset="0"/>
                <a:cs typeface="Courier New" charset="0"/>
              </a:rPr>
              <a:t>apply(X,2 ,sum)</a:t>
            </a:r>
            <a:endParaRPr kumimoji="1" lang="zh-TW" altLang="en-US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369" y="2930689"/>
            <a:ext cx="6651262" cy="34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/>
              <a:t>Recap for the last week</a:t>
            </a:r>
            <a:endParaRPr kumimoji="1" lang="zh-TW" alt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FADA61A-31FC-B145-AC24-ADB5E35EFE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08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lapply</a:t>
            </a:r>
            <a:r>
              <a:rPr lang="en-US" altLang="zh-TW" dirty="0"/>
              <a:t> vs </a:t>
            </a:r>
            <a:r>
              <a:rPr lang="en-US" altLang="zh-TW" dirty="0" err="1"/>
              <a:t>sapply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lapply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(X, FUN, </a:t>
            </a:r>
            <a:r>
              <a:rPr lang="mr-IN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…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returns a list of the same length as 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each element of which is the result of applying FUN to the corresponding element of X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sapply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(X, FUN, </a:t>
            </a:r>
            <a:r>
              <a:rPr lang="mr-IN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…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user-friendly version and wrapper of 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lapply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by default returning a vector, matrix or, if simplify = "array", an array if appropriate</a:t>
            </a:r>
            <a:endParaRPr kumimoji="1"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5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sapply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sapply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works as </a:t>
            </a:r>
            <a:r>
              <a:rPr lang="en-US" altLang="zh-TW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lapply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but it tries to simplify the output to the most elementary data structure that is possible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A&lt;-matrix(1:9, 3,3)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B&lt;-matrix(4:15, 4,3)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C&lt;-matrix(8:10, 3,2)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MyList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&lt;-list(A,B,C) # display the list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lapply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MyList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,"[", 2,1 )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sapply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MyList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,"[", 2,1 )</a:t>
            </a:r>
            <a:b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</a:br>
            <a:endParaRPr kumimoji="1" lang="zh-TW" alt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2188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Bagging decision trees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Use bootstrap samples the same size as the training set, with 100 trees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ntrain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dim(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spamTrain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)[1]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 &lt;- 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ntrain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ntree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&lt;- 100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Build the bootstrap samples by sampling the row indices of 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spamTrain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with replacement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samples &lt;- 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sapply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(1:ntree, FUN = function(</a:t>
            </a: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iter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{sample(1:ntrain, size=n, replace=T)})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0124CD-3DC8-4B8C-B1F0-0F12CC2BC9F5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5319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Bagging decision trees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Train the individual decision trees and return them in a list.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treelist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lapply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(1:ntree, FUN=function(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iter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{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samp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samples[,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iter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];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rpart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spamFormula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spamTrain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samp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,])})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D7339-BDBF-4BB1-AED3-E6F8A65136D2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9266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Bagging decision trees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predict.bag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assumes the underlying classifier returns decision probabilities, not decisions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predict.bag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function(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treelist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newdata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preds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sapply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(1:length(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treelist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), FUN=function(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iter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{ predict(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treelist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[[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iter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]], 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newdata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newdata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)})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predsums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rowSums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preds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predsums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/length(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treelist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endParaRPr kumimoji="1"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A294A6-883B-4C23-892F-796CDFEA071D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09579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Measure </a:t>
            </a:r>
            <a:r>
              <a:rPr lang="en-US" altLang="zh-TW" dirty="0"/>
              <a:t>Bagging decision trees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0590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accuracyMeasures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predict.bag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treelist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newdata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spamTrain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), 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spamTrain$spam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=="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spam",name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="bagging, training")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accuracyMeasures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predict.bag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treelist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newdata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spamTest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), 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spamTest$spam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=="spam", name="bagging, test")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TW" sz="1100" dirty="0">
                <a:latin typeface="Courier New" charset="0"/>
                <a:ea typeface="Courier New" charset="0"/>
                <a:cs typeface="Courier New" charset="0"/>
              </a:rPr>
              <a:t>model  accuracy        f1  </a:t>
            </a:r>
            <a:r>
              <a:rPr lang="en-US" altLang="zh-TW" sz="1100" dirty="0" err="1">
                <a:latin typeface="Courier New" charset="0"/>
                <a:ea typeface="Courier New" charset="0"/>
                <a:cs typeface="Courier New" charset="0"/>
              </a:rPr>
              <a:t>dev.norm</a:t>
            </a:r>
            <a:endParaRPr lang="en-US" altLang="zh-TW" sz="11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100" dirty="0">
                <a:latin typeface="Courier New" charset="0"/>
                <a:ea typeface="Courier New" charset="0"/>
                <a:cs typeface="Courier New" charset="0"/>
              </a:rPr>
              <a:t>1 bagging, training 0.9234854 0.8105411 0.4684622</a:t>
            </a:r>
            <a:br>
              <a:rPr lang="en-US" altLang="zh-TW" sz="11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zh-TW" sz="1100" dirty="0">
                <a:latin typeface="Courier New" charset="0"/>
                <a:ea typeface="Courier New" charset="0"/>
                <a:cs typeface="Courier New" charset="0"/>
              </a:rPr>
              <a:t> model  accuracy        f1  </a:t>
            </a:r>
            <a:r>
              <a:rPr lang="en-US" altLang="zh-TW" sz="1100" dirty="0" err="1">
                <a:latin typeface="Courier New" charset="0"/>
                <a:ea typeface="Courier New" charset="0"/>
                <a:cs typeface="Courier New" charset="0"/>
              </a:rPr>
              <a:t>dev.norm</a:t>
            </a:r>
            <a:endParaRPr lang="en-US" altLang="zh-TW" sz="11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100" dirty="0">
                <a:latin typeface="Courier New" charset="0"/>
                <a:ea typeface="Courier New" charset="0"/>
                <a:cs typeface="Courier New" charset="0"/>
              </a:rPr>
              <a:t>1 bagging, test 0.9126638 0.7806259 0.5297942</a:t>
            </a:r>
            <a:br>
              <a:rPr lang="en-US" altLang="zh-TW" sz="11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altLang="zh-TW" sz="11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zh-TW" sz="1100" dirty="0">
                <a:latin typeface="Courier New" charset="0"/>
                <a:ea typeface="Courier New" charset="0"/>
                <a:cs typeface="Courier New" charset="0"/>
              </a:rPr>
              <a:t> model  accuracy        f1  </a:t>
            </a:r>
            <a:r>
              <a:rPr lang="en-US" altLang="zh-TW" sz="1100" dirty="0" err="1">
                <a:latin typeface="Courier New" charset="0"/>
                <a:ea typeface="Courier New" charset="0"/>
                <a:cs typeface="Courier New" charset="0"/>
              </a:rPr>
              <a:t>dev.norm</a:t>
            </a:r>
            <a:endParaRPr lang="en-US" altLang="zh-TW" sz="11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100" dirty="0">
                <a:latin typeface="Courier New" charset="0"/>
                <a:ea typeface="Courier New" charset="0"/>
                <a:cs typeface="Courier New" charset="0"/>
              </a:rPr>
              <a:t>1 </a:t>
            </a:r>
            <a:r>
              <a:rPr lang="en-US" altLang="zh-TW" sz="1100" dirty="0" err="1">
                <a:latin typeface="Courier New" charset="0"/>
                <a:ea typeface="Courier New" charset="0"/>
                <a:cs typeface="Courier New" charset="0"/>
              </a:rPr>
              <a:t>tree,training</a:t>
            </a:r>
            <a:r>
              <a:rPr lang="en-US" altLang="zh-TW" sz="1100" dirty="0">
                <a:latin typeface="Courier New" charset="0"/>
                <a:ea typeface="Courier New" charset="0"/>
                <a:cs typeface="Courier New" charset="0"/>
              </a:rPr>
              <a:t> 0.9104514 0.7809002 0.5618654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100" dirty="0">
                <a:latin typeface="Courier New" charset="0"/>
                <a:ea typeface="Courier New" charset="0"/>
                <a:cs typeface="Courier New" charset="0"/>
              </a:rPr>
              <a:t> model  accuracy        f1  </a:t>
            </a:r>
            <a:r>
              <a:rPr lang="en-US" altLang="zh-TW" sz="1100" dirty="0" err="1">
                <a:latin typeface="Courier New" charset="0"/>
                <a:ea typeface="Courier New" charset="0"/>
                <a:cs typeface="Courier New" charset="0"/>
              </a:rPr>
              <a:t>dev.norm</a:t>
            </a:r>
            <a:endParaRPr lang="en-US" altLang="zh-TW" sz="11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100" dirty="0">
                <a:latin typeface="Courier New" charset="0"/>
                <a:ea typeface="Courier New" charset="0"/>
                <a:cs typeface="Courier New" charset="0"/>
              </a:rPr>
              <a:t>1 </a:t>
            </a:r>
            <a:r>
              <a:rPr lang="en-US" altLang="zh-TW" sz="1100" dirty="0" err="1">
                <a:latin typeface="Courier New" charset="0"/>
                <a:ea typeface="Courier New" charset="0"/>
                <a:cs typeface="Courier New" charset="0"/>
              </a:rPr>
              <a:t>tree,test</a:t>
            </a:r>
            <a:r>
              <a:rPr lang="en-US" altLang="zh-TW" sz="1100" dirty="0">
                <a:latin typeface="Courier New" charset="0"/>
                <a:ea typeface="Courier New" charset="0"/>
                <a:cs typeface="Courier New" charset="0"/>
              </a:rPr>
              <a:t> 0.8799127 0.7091151 0.6702857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D9F772-8E6F-4D5B-811B-2005C2F21BDE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6194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Measure </a:t>
            </a:r>
            <a:r>
              <a:rPr lang="en-US" altLang="zh-TW" dirty="0"/>
              <a:t>Bagging decision trees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 improvement is more dramatic on the test set: the bagged model has less generalization error than the single decision tree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Generalization error = the difference in accuracy of the model on data it’s never seen before, as compared to its error on the training set.</a:t>
            </a:r>
            <a:endParaRPr kumimoji="1"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F20C1-4787-4690-B989-71D9DB2794ED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49096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Random Forest</a:t>
            </a:r>
            <a:endParaRPr 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516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Using random forests to further improve prediction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dirty="0"/>
              <a:t>Motivation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bagging, each tree is built by considering the exact same set of features.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Hence, the individual trees will tend to be overly correlated with each other.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there are regions in feature space where one tree tends to make mistakes,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then all the trees are likely to make mistakes there.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9A1BD-C93B-43FF-B75B-F33467ADBFDC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60404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Using random forests to further improve prediction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The random forest approach tries to de-correlate the trees by randomizing the set of variables that each tree is allowed to use.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0D3E45-B8A3-4A31-A3D7-416F178F450C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2170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Key takeaways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Functional models allow you to better explore how </a:t>
            </a:r>
            <a:r>
              <a:rPr lang="en-US" altLang="zh-TW" sz="2400" dirty="0">
                <a:solidFill>
                  <a:schemeClr val="accent1"/>
                </a:solidFill>
              </a:rPr>
              <a:t>changes in inputs affect predictions</a:t>
            </a:r>
            <a:r>
              <a:rPr lang="en-US" altLang="zh-TW" sz="24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Linear regression is a good first technique for modeling </a:t>
            </a:r>
            <a:r>
              <a:rPr lang="en-US" altLang="zh-TW" sz="2400" dirty="0">
                <a:solidFill>
                  <a:schemeClr val="accent1"/>
                </a:solidFill>
              </a:rPr>
              <a:t>quantities</a:t>
            </a:r>
            <a:r>
              <a:rPr lang="en-US" altLang="zh-TW" sz="24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Logistic regression is good first technique for modeling </a:t>
            </a:r>
            <a:r>
              <a:rPr lang="en-US" altLang="zh-TW" sz="2400" dirty="0">
                <a:solidFill>
                  <a:schemeClr val="accent1"/>
                </a:solidFill>
              </a:rPr>
              <a:t>probabilities</a:t>
            </a:r>
            <a:r>
              <a:rPr lang="en-US" altLang="zh-TW" sz="2400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Models with simple forms come with very powerful summaries and diagnostics.</a:t>
            </a:r>
            <a:endParaRPr kumimoji="1" lang="zh-TW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7C8432-8AAA-4B54-BA3B-0A29F0D8E78F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90895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random forest method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685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Draws a bootstrapped sample from the training data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For each sample, grows a decision tree, and </a:t>
            </a:r>
            <a:r>
              <a:rPr lang="en-US" altLang="zh-TW" dirty="0">
                <a:solidFill>
                  <a:schemeClr val="accent1"/>
                </a:solidFill>
              </a:rPr>
              <a:t>at each node of the tree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Randomly draws a subset of </a:t>
            </a: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variables from the total features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Picks the best variable and the best split from that set of </a:t>
            </a: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variables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Continues until the tree is fully grown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The final ensemble of trees is then bagged to make the random forest predictions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1FC73-4D7B-4062-B960-8623396F1A63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21027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random forest method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latin typeface="+mn-lt"/>
              </a:rPr>
              <a:t>Randomly draws a subset of </a:t>
            </a:r>
            <a:r>
              <a:rPr lang="en-US" altLang="zh-TW" sz="2400" i="1" dirty="0">
                <a:latin typeface="+mn-lt"/>
              </a:rPr>
              <a:t>m</a:t>
            </a:r>
            <a:r>
              <a:rPr lang="en-US" altLang="zh-TW" sz="2400" dirty="0">
                <a:latin typeface="+mn-lt"/>
              </a:rPr>
              <a:t> variables from the </a:t>
            </a:r>
            <a:r>
              <a:rPr lang="en-US" altLang="zh-TW" sz="2400" i="1" dirty="0">
                <a:latin typeface="+mn-lt"/>
              </a:rPr>
              <a:t>p</a:t>
            </a:r>
            <a:r>
              <a:rPr lang="en-US" altLang="zh-TW" sz="2400" dirty="0">
                <a:latin typeface="+mn-lt"/>
              </a:rPr>
              <a:t> total features</a:t>
            </a:r>
          </a:p>
          <a:p>
            <a:pPr lvl="1">
              <a:lnSpc>
                <a:spcPct val="100000"/>
              </a:lnSpc>
            </a:pPr>
            <a:r>
              <a:rPr lang="en-US" altLang="zh-TW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randomForest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 function </a:t>
            </a:r>
          </a:p>
          <a:p>
            <a:pPr lvl="2"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regression trees  : </a:t>
            </a:r>
            <a:r>
              <a:rPr lang="en-US" altLang="zh-TW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altLang="zh-TW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/3</a:t>
            </a:r>
          </a:p>
          <a:p>
            <a:pPr lvl="2"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classification trees : </a:t>
            </a:r>
            <a:r>
              <a:rPr lang="en-US" altLang="zh-TW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sqrt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TW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theory, random forests aren’t terribly sensitive to the value of </a:t>
            </a:r>
            <a:r>
              <a:rPr lang="en-US" altLang="zh-TW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have a very large number of variables to choose from, of which only a small fraction are actually useful, then using a larger </a:t>
            </a:r>
            <a:r>
              <a:rPr lang="en-US" altLang="zh-TW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better.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CAC9F9-9B1E-4710-B31E-D8AC0804A0AD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46612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random forests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library(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randomForest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altLang="zh-TW" sz="1800" dirty="0" err="1">
                <a:latin typeface="Courier New" charset="0"/>
                <a:ea typeface="Courier New" charset="0"/>
                <a:cs typeface="Courier New" charset="0"/>
              </a:rPr>
              <a:t>set.seed</a:t>
            </a:r>
            <a:r>
              <a:rPr lang="nb-NO" altLang="zh-TW" sz="1800" dirty="0">
                <a:latin typeface="Courier New" charset="0"/>
                <a:ea typeface="Courier New" charset="0"/>
                <a:cs typeface="Courier New" charset="0"/>
              </a:rPr>
              <a:t>(5123512)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altLang="zh-TW" sz="1800" dirty="0" err="1">
                <a:latin typeface="Courier New" charset="0"/>
                <a:ea typeface="Courier New" charset="0"/>
                <a:cs typeface="Courier New" charset="0"/>
              </a:rPr>
              <a:t>fmodel</a:t>
            </a:r>
            <a:r>
              <a:rPr lang="nb-NO" altLang="zh-TW" sz="18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nb-NO" altLang="zh-TW" sz="1800" dirty="0" err="1">
                <a:latin typeface="Courier New" charset="0"/>
                <a:ea typeface="Courier New" charset="0"/>
                <a:cs typeface="Courier New" charset="0"/>
              </a:rPr>
              <a:t>randomForest</a:t>
            </a:r>
            <a:r>
              <a:rPr lang="nb-NO" altLang="zh-TW" sz="1800" dirty="0">
                <a:latin typeface="Courier New" charset="0"/>
                <a:ea typeface="Courier New" charset="0"/>
                <a:cs typeface="Courier New" charset="0"/>
              </a:rPr>
              <a:t>(x=</a:t>
            </a:r>
            <a:r>
              <a:rPr lang="nb-NO" altLang="zh-TW" sz="1800" dirty="0" err="1">
                <a:latin typeface="Courier New" charset="0"/>
                <a:ea typeface="Courier New" charset="0"/>
                <a:cs typeface="Courier New" charset="0"/>
              </a:rPr>
              <a:t>spamTrain</a:t>
            </a:r>
            <a:r>
              <a:rPr lang="nb-NO" altLang="zh-TW" sz="1800" dirty="0"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nb-NO" altLang="zh-TW" sz="1800" dirty="0" err="1">
                <a:latin typeface="Courier New" charset="0"/>
                <a:ea typeface="Courier New" charset="0"/>
                <a:cs typeface="Courier New" charset="0"/>
              </a:rPr>
              <a:t>spamVars</a:t>
            </a:r>
            <a:r>
              <a:rPr lang="nb-NO" altLang="zh-TW" sz="1800" dirty="0">
                <a:latin typeface="Courier New" charset="0"/>
                <a:ea typeface="Courier New" charset="0"/>
                <a:cs typeface="Courier New" charset="0"/>
              </a:rPr>
              <a:t>], y=</a:t>
            </a:r>
            <a:r>
              <a:rPr lang="nb-NO" altLang="zh-TW" sz="1800" dirty="0" err="1">
                <a:latin typeface="Courier New" charset="0"/>
                <a:ea typeface="Courier New" charset="0"/>
                <a:cs typeface="Courier New" charset="0"/>
              </a:rPr>
              <a:t>spamTrain$spam</a:t>
            </a:r>
            <a:r>
              <a:rPr lang="nb-NO" altLang="zh-TW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nl-NL" altLang="zh-TW" sz="1800" dirty="0" err="1">
                <a:latin typeface="Courier New" charset="0"/>
                <a:ea typeface="Courier New" charset="0"/>
                <a:cs typeface="Courier New" charset="0"/>
              </a:rPr>
              <a:t>ntree</a:t>
            </a:r>
            <a:r>
              <a:rPr lang="nl-NL" altLang="zh-TW" sz="1800" dirty="0">
                <a:latin typeface="Courier New" charset="0"/>
                <a:ea typeface="Courier New" charset="0"/>
                <a:cs typeface="Courier New" charset="0"/>
              </a:rPr>
              <a:t>=100, </a:t>
            </a:r>
            <a:r>
              <a:rPr lang="nl-NL" altLang="zh-TW" sz="1800" dirty="0" err="1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nodesize</a:t>
            </a:r>
            <a:r>
              <a:rPr lang="nl-NL" altLang="zh-TW" sz="1800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=7</a:t>
            </a:r>
            <a:r>
              <a:rPr lang="nl-NL" altLang="zh-TW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nl-NL" altLang="zh-TW" sz="1800" dirty="0" err="1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importance</a:t>
            </a:r>
            <a:r>
              <a:rPr lang="nl-NL" altLang="zh-TW" sz="1800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=T</a:t>
            </a:r>
            <a:r>
              <a:rPr lang="nl-NL" altLang="zh-TW" sz="18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latin typeface="+mn-lt"/>
                <a:ea typeface="Courier New" charset="0"/>
                <a:cs typeface="Courier New" charset="0"/>
              </a:rPr>
              <a:t>Specify that each node of a tree must have a minimum of 7 elements, to be compatible with the default minimum node size that </a:t>
            </a:r>
            <a:r>
              <a:rPr lang="en-US" altLang="zh-TW" i="1" dirty="0" err="1">
                <a:latin typeface="+mn-lt"/>
                <a:ea typeface="Courier New" charset="0"/>
                <a:cs typeface="Courier New" charset="0"/>
              </a:rPr>
              <a:t>rpart</a:t>
            </a:r>
            <a:r>
              <a:rPr lang="en-US" altLang="zh-TW" dirty="0">
                <a:latin typeface="+mn-lt"/>
                <a:ea typeface="Courier New" charset="0"/>
                <a:cs typeface="Courier New" charset="0"/>
              </a:rPr>
              <a:t>() uses on this training 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BACD8-A381-49E6-9EF8-BCE320A90F97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65163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random forests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accuracyMeasures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(predict(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fmodel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newdata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spamTrain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spamVars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],type='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prob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')[,'spam'], 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spamTrain$spam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=="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spam",name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="random forest, train")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accuracyMeasures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(predict(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fmodel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newdata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spamTest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spamVars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],type='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prob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')[,'spam'], 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spamTest$spam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=="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spam",name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="random forest, test")</a:t>
            </a:r>
            <a:endParaRPr kumimoji="1" lang="zh-TW" alt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94AED-9165-439F-9BFC-9AE55591336A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1767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000"/>
              <a:t>Spam data by decision tree, bagging, random forest</a:t>
            </a:r>
            <a:endParaRPr kumimoji="1" lang="zh-TW" altLang="en-US" sz="3600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0637101"/>
              </p:ext>
            </p:extLst>
          </p:nvPr>
        </p:nvGraphicFramePr>
        <p:xfrm>
          <a:off x="310254" y="2252267"/>
          <a:ext cx="87306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f1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0" i="0" u="none" strike="noStrike" kern="1200" baseline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dev.norm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training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training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training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0.9104514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0.8799127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0.7809002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0.7091151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0.5618654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0.6702857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Bagging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0.9220372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0.9061135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0.8072953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0.7646497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0.4702707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0.5282290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0.9884142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0.9541485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0.9706611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0.8845029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0.1428786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0.3972416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0720723"/>
              </p:ext>
            </p:extLst>
          </p:nvPr>
        </p:nvGraphicFramePr>
        <p:xfrm>
          <a:off x="310254" y="4704976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△accuracy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△f1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△</a:t>
                      </a:r>
                      <a:r>
                        <a:rPr lang="en-US" altLang="zh-TW" sz="1800" b="0" i="0" u="none" strike="noStrike" kern="1200" baseline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dev.norm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Tree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0.03053870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0.07178505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is-I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0.10842030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Bagging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0.01592363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0.04264557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-0.05795832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0.03426572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0.08615813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is-I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0.254363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230574" y="4335644"/>
            <a:ext cx="6057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"/>
              </a:rPr>
              <a:t>Performance change : training - test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0574" y="1870350"/>
            <a:ext cx="5044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"/>
              </a:rPr>
              <a:t>Performance on the training </a:t>
            </a:r>
            <a:r>
              <a:rPr lang="en-US" altLang="zh-TW">
                <a:latin typeface=""/>
              </a:rPr>
              <a:t>set and the </a:t>
            </a:r>
            <a:r>
              <a:rPr lang="en-US" altLang="zh-TW" dirty="0">
                <a:latin typeface=""/>
              </a:rPr>
              <a:t>test set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97632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Examining variable importance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latin typeface="+mn-lt"/>
              </a:rPr>
              <a:t>To estimate the </a:t>
            </a:r>
            <a:r>
              <a:rPr lang="en-US" altLang="zh-TW" dirty="0">
                <a:solidFill>
                  <a:schemeClr val="accent1"/>
                </a:solidFill>
                <a:latin typeface="+mn-lt"/>
              </a:rPr>
              <a:t>importance</a:t>
            </a:r>
            <a:r>
              <a:rPr lang="en-US" altLang="zh-TW" dirty="0">
                <a:latin typeface="+mn-lt"/>
              </a:rPr>
              <a:t> of a variable </a:t>
            </a:r>
            <a:r>
              <a:rPr lang="en-US" altLang="zh-TW" i="1" dirty="0">
                <a:latin typeface="+mn-lt"/>
              </a:rPr>
              <a:t>v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variable’s values are randomly permuted in the out-of-bag samples, and the corresponding decrease in each tree’s accuracy is estimated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average decrease over all the trees is large, then the variable is considered important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zh-TW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varImp</a:t>
            </a:r>
            <a:r>
              <a:rPr lang="en-US" altLang="zh-TW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importance(</a:t>
            </a:r>
            <a:r>
              <a:rPr lang="en-US" altLang="zh-TW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fmodel</a:t>
            </a:r>
            <a:r>
              <a:rPr lang="en-US" altLang="zh-TW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kumimoji="1" lang="en-US" altLang="zh-TW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head(</a:t>
            </a:r>
            <a:r>
              <a:rPr lang="en-US" altLang="zh-TW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varImp</a:t>
            </a:r>
            <a:r>
              <a:rPr lang="en-US" altLang="zh-TW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zh-TW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varImpPlot</a:t>
            </a:r>
            <a:r>
              <a:rPr lang="en-US" altLang="zh-TW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fmodel</a:t>
            </a:r>
            <a:r>
              <a:rPr lang="en-US" altLang="zh-TW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type=1)</a:t>
            </a:r>
            <a:endParaRPr kumimoji="1"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604D3-B318-4DF7-BD61-CD8E1EC771A2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60044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Fitting with fewer variables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reduce the number of variables in this spam example from 1 to 25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selVars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 &lt;- names(sort(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varImp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[,1], decreasing=T))[1:25]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fsel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randomForest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(x=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spamTrain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selVars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],y=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spamTrain$spam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nl-NL" altLang="zh-TW" sz="1800" dirty="0" err="1">
                <a:latin typeface="Courier New" charset="0"/>
                <a:ea typeface="Courier New" charset="0"/>
                <a:cs typeface="Courier New" charset="0"/>
              </a:rPr>
              <a:t>ntree</a:t>
            </a:r>
            <a:r>
              <a:rPr lang="nl-NL" altLang="zh-TW" sz="1800" dirty="0">
                <a:latin typeface="Courier New" charset="0"/>
                <a:ea typeface="Courier New" charset="0"/>
                <a:cs typeface="Courier New" charset="0"/>
              </a:rPr>
              <a:t>=100, </a:t>
            </a:r>
            <a:r>
              <a:rPr lang="nl-NL" altLang="zh-TW" sz="1800" dirty="0" err="1">
                <a:latin typeface="Courier New" charset="0"/>
                <a:ea typeface="Courier New" charset="0"/>
                <a:cs typeface="Courier New" charset="0"/>
              </a:rPr>
              <a:t>nodesize</a:t>
            </a:r>
            <a:r>
              <a:rPr lang="nl-NL" altLang="zh-TW" sz="1800" dirty="0">
                <a:latin typeface="Courier New" charset="0"/>
                <a:ea typeface="Courier New" charset="0"/>
                <a:cs typeface="Courier New" charset="0"/>
              </a:rPr>
              <a:t>=7, </a:t>
            </a:r>
            <a:r>
              <a:rPr lang="nl-NL" altLang="zh-TW" sz="1800" dirty="0" err="1">
                <a:latin typeface="Courier New" charset="0"/>
                <a:ea typeface="Courier New" charset="0"/>
                <a:cs typeface="Courier New" charset="0"/>
              </a:rPr>
              <a:t>importance</a:t>
            </a:r>
            <a:r>
              <a:rPr lang="nl-NL" altLang="zh-TW" sz="1800" dirty="0">
                <a:latin typeface="Courier New" charset="0"/>
                <a:ea typeface="Courier New" charset="0"/>
                <a:cs typeface="Courier New" charset="0"/>
              </a:rPr>
              <a:t>=T)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359287-FC82-49E3-AC4A-89A9087296E4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74821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Fitting with fewer variables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l-NL" altLang="zh-TW" sz="2000" dirty="0" err="1">
                <a:latin typeface="Courier New" charset="0"/>
                <a:ea typeface="Courier New" charset="0"/>
                <a:cs typeface="Courier New" charset="0"/>
              </a:rPr>
              <a:t>accuracyMeasures</a:t>
            </a:r>
            <a:r>
              <a:rPr lang="nl-NL" altLang="zh-TW" sz="20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nl-NL" altLang="zh-TW" sz="2000" dirty="0" err="1">
                <a:latin typeface="Courier New" charset="0"/>
                <a:ea typeface="Courier New" charset="0"/>
                <a:cs typeface="Courier New" charset="0"/>
              </a:rPr>
              <a:t>predict</a:t>
            </a:r>
            <a:r>
              <a:rPr lang="nl-NL" altLang="zh-TW" sz="20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nl-NL" altLang="zh-TW" sz="2000" dirty="0" err="1">
                <a:latin typeface="Courier New" charset="0"/>
                <a:ea typeface="Courier New" charset="0"/>
                <a:cs typeface="Courier New" charset="0"/>
              </a:rPr>
              <a:t>fsel</a:t>
            </a:r>
            <a:r>
              <a:rPr lang="nl-NL" altLang="zh-TW" sz="20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nl-NL" altLang="zh-TW" sz="2000" dirty="0" err="1">
                <a:latin typeface="Courier New" charset="0"/>
                <a:ea typeface="Courier New" charset="0"/>
                <a:cs typeface="Courier New" charset="0"/>
              </a:rPr>
              <a:t>newdata</a:t>
            </a:r>
            <a:r>
              <a:rPr lang="nl-NL" altLang="zh-TW" sz="20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nl-NL" altLang="zh-TW" sz="2000" dirty="0" err="1">
                <a:latin typeface="Courier New" charset="0"/>
                <a:ea typeface="Courier New" charset="0"/>
                <a:cs typeface="Courier New" charset="0"/>
              </a:rPr>
              <a:t>spamTrain</a:t>
            </a:r>
            <a:r>
              <a:rPr lang="nl-NL" altLang="zh-TW" sz="2000" dirty="0"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nl-NL" altLang="zh-TW" sz="2000" dirty="0" err="1">
                <a:latin typeface="Courier New" charset="0"/>
                <a:ea typeface="Courier New" charset="0"/>
                <a:cs typeface="Courier New" charset="0"/>
              </a:rPr>
              <a:t>selVars</a:t>
            </a:r>
            <a:r>
              <a:rPr lang="nl-NL" altLang="zh-TW" sz="2000" dirty="0">
                <a:latin typeface="Courier New" charset="0"/>
                <a:ea typeface="Courier New" charset="0"/>
                <a:cs typeface="Courier New" charset="0"/>
              </a:rPr>
              <a:t>],type='</a:t>
            </a:r>
            <a:r>
              <a:rPr lang="nl-NL" altLang="zh-TW" sz="2000" dirty="0" err="1">
                <a:latin typeface="Courier New" charset="0"/>
                <a:ea typeface="Courier New" charset="0"/>
                <a:cs typeface="Courier New" charset="0"/>
              </a:rPr>
              <a:t>prob</a:t>
            </a:r>
            <a:r>
              <a:rPr lang="nl-NL" altLang="zh-TW" sz="2000" dirty="0">
                <a:latin typeface="Courier New" charset="0"/>
                <a:ea typeface="Courier New" charset="0"/>
                <a:cs typeface="Courier New" charset="0"/>
              </a:rPr>
              <a:t>')[,'spam'], </a:t>
            </a:r>
            <a:r>
              <a:rPr lang="nl-NL" altLang="zh-TW" sz="2000" dirty="0" err="1">
                <a:latin typeface="Courier New" charset="0"/>
                <a:ea typeface="Courier New" charset="0"/>
                <a:cs typeface="Courier New" charset="0"/>
              </a:rPr>
              <a:t>spamTrain$spam</a:t>
            </a:r>
            <a:r>
              <a:rPr lang="nl-NL" altLang="zh-TW" sz="2000" dirty="0">
                <a:latin typeface="Courier New" charset="0"/>
                <a:ea typeface="Courier New" charset="0"/>
                <a:cs typeface="Courier New" charset="0"/>
              </a:rPr>
              <a:t>=="</a:t>
            </a:r>
            <a:r>
              <a:rPr lang="nl-NL" altLang="zh-TW" sz="2000" dirty="0" err="1">
                <a:latin typeface="Courier New" charset="0"/>
                <a:ea typeface="Courier New" charset="0"/>
                <a:cs typeface="Courier New" charset="0"/>
              </a:rPr>
              <a:t>spam",name</a:t>
            </a:r>
            <a:r>
              <a:rPr lang="nl-NL" altLang="zh-TW" sz="2000" dirty="0">
                <a:latin typeface="Courier New" charset="0"/>
                <a:ea typeface="Courier New" charset="0"/>
                <a:cs typeface="Courier New" charset="0"/>
              </a:rPr>
              <a:t>="RF small, train")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accuracyMeasures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(predict(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fsel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newdata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spamTest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selVars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],type='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prob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')[,'spam'], 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spamTest$spam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=="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spam",name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="RF small, test")</a:t>
            </a:r>
            <a:endParaRPr kumimoji="1" lang="zh-TW" alt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EED6D-0F5B-43F8-98E0-1426DE050D73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59044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Boosting</a:t>
            </a:r>
            <a:endParaRPr 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990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14139AD-B971-8B4A-81BD-7C654A40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0BAEA4-8E07-384C-9031-17E3CD21E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46578"/>
            <a:ext cx="8339980" cy="469123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248E168-9AE9-6B4D-9B96-E369494A2508}"/>
              </a:ext>
            </a:extLst>
          </p:cNvPr>
          <p:cNvSpPr/>
          <p:nvPr/>
        </p:nvSpPr>
        <p:spPr>
          <a:xfrm>
            <a:off x="1704622" y="6527759"/>
            <a:ext cx="74393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en-US" altLang="zh-TW" sz="1200" dirty="0" err="1">
                <a:solidFill>
                  <a:schemeClr val="bg1"/>
                </a:solidFill>
              </a:rPr>
              <a:t>Sirakorn</a:t>
            </a:r>
            <a:r>
              <a:rPr lang="en-US" altLang="zh-TW" sz="1200" dirty="0">
                <a:solidFill>
                  <a:schemeClr val="bg1"/>
                </a:solidFill>
              </a:rPr>
              <a:t> - Own work, CC BY-SA 4.0, https://</a:t>
            </a:r>
            <a:r>
              <a:rPr lang="en-US" altLang="zh-TW" sz="1200" dirty="0" err="1">
                <a:solidFill>
                  <a:schemeClr val="bg1"/>
                </a:solidFill>
              </a:rPr>
              <a:t>commons.wikimedia.org</a:t>
            </a:r>
            <a:r>
              <a:rPr lang="en-US" altLang="zh-TW" sz="1200" dirty="0">
                <a:solidFill>
                  <a:schemeClr val="bg1"/>
                </a:solidFill>
              </a:rPr>
              <a:t>/w/</a:t>
            </a:r>
            <a:r>
              <a:rPr lang="en-US" altLang="zh-TW" sz="1200" dirty="0" err="1">
                <a:solidFill>
                  <a:schemeClr val="bg1"/>
                </a:solidFill>
              </a:rPr>
              <a:t>index.php?curid</a:t>
            </a:r>
            <a:r>
              <a:rPr lang="en-US" altLang="zh-TW" sz="1200" dirty="0">
                <a:solidFill>
                  <a:schemeClr val="bg1"/>
                </a:solidFill>
              </a:rPr>
              <a:t>=85888769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012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 err="1"/>
              <a:t>Chp</a:t>
            </a:r>
            <a:r>
              <a:rPr lang="en-US" altLang="zh-TW" sz="2800" dirty="0"/>
              <a:t>. 9: Exploring advanced methods</a:t>
            </a:r>
          </a:p>
        </p:txBody>
      </p:sp>
      <p:pic>
        <p:nvPicPr>
          <p:cNvPr id="4" name="Picture 5" descr="image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948" y="2566835"/>
            <a:ext cx="3174652" cy="397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873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8EC81F94-8AAF-8543-91F7-D344AD3A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DB2ACF3-3843-AF43-BC8F-2942B4BC1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+mn-lt"/>
              </a:rPr>
              <a:t>Most boosting algorithms consist of iteratively learning weak classifiers with respect to a distribution and adding them to a final strong classifier. 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+mn-lt"/>
              </a:rPr>
              <a:t>When they are added, they are weighted in a way that is related to the weak learners' accuracy. After a weak learner is added, the data weights are readjusted, known as "re-weighting".</a:t>
            </a:r>
          </a:p>
          <a:p>
            <a:pPr>
              <a:lnSpc>
                <a:spcPct val="100000"/>
              </a:lnSpc>
            </a:pPr>
            <a:r>
              <a:rPr lang="en-US" u="sng" dirty="0">
                <a:latin typeface="+mn-lt"/>
              </a:rPr>
              <a:t>Misclassified input data gain a higher weight </a:t>
            </a:r>
            <a:r>
              <a:rPr lang="en-US" dirty="0">
                <a:latin typeface="+mn-lt"/>
              </a:rPr>
              <a:t>and examples that are classified correctly lose weight. Thus, future weak learners focus more on the examples that previous weak learners misclassified.</a:t>
            </a:r>
          </a:p>
        </p:txBody>
      </p:sp>
    </p:spTree>
    <p:extLst>
      <p:ext uri="{BB962C8B-B14F-4D97-AF65-F5344CB8AC3E}">
        <p14:creationId xmlns:p14="http://schemas.microsoft.com/office/powerpoint/2010/main" val="3518380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82ED77-643E-3944-8777-9333C2EC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algorithm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BE9F83E-2D11-0C4F-A128-C69939A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507111" cy="469194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6F2C2B9-7D30-EF4E-8C9E-EC804B2A9819}"/>
              </a:ext>
            </a:extLst>
          </p:cNvPr>
          <p:cNvSpPr/>
          <p:nvPr/>
        </p:nvSpPr>
        <p:spPr>
          <a:xfrm>
            <a:off x="3296356" y="6533824"/>
            <a:ext cx="58476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https://</a:t>
            </a:r>
            <a:r>
              <a:rPr lang="en-US" altLang="zh-TW" sz="1200" dirty="0" err="1">
                <a:solidFill>
                  <a:schemeClr val="bg1"/>
                </a:solidFill>
              </a:rPr>
              <a:t>liyanxu.blog</a:t>
            </a:r>
            <a:r>
              <a:rPr lang="en-US" altLang="zh-TW" sz="1200" dirty="0">
                <a:solidFill>
                  <a:schemeClr val="bg1"/>
                </a:solidFill>
              </a:rPr>
              <a:t>/2018/10/29/</a:t>
            </a:r>
            <a:r>
              <a:rPr lang="en-US" altLang="zh-TW" sz="1200" dirty="0" err="1">
                <a:solidFill>
                  <a:schemeClr val="bg1"/>
                </a:solidFill>
              </a:rPr>
              <a:t>adaboost</a:t>
            </a:r>
            <a:r>
              <a:rPr lang="en-US" altLang="zh-TW" sz="1200" dirty="0">
                <a:solidFill>
                  <a:schemeClr val="bg1"/>
                </a:solidFill>
              </a:rPr>
              <a:t>-and-forward-</a:t>
            </a:r>
            <a:r>
              <a:rPr lang="en-US" altLang="zh-TW" sz="1200" dirty="0" err="1">
                <a:solidFill>
                  <a:schemeClr val="bg1"/>
                </a:solidFill>
              </a:rPr>
              <a:t>stagewise</a:t>
            </a:r>
            <a:r>
              <a:rPr lang="en-US" altLang="zh-TW" sz="1200" dirty="0">
                <a:solidFill>
                  <a:schemeClr val="bg1"/>
                </a:solidFill>
              </a:rPr>
              <a:t>-additive-modeling/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8770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ABF16C-8C98-724F-9AC2-65B80D558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classifiers, G(x)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9A0B391-A3C3-0E45-8602-1BF29F4C6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55" y="1971156"/>
            <a:ext cx="5588001" cy="42115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26DDEAC-313C-184E-8E6C-F5DA79258127}"/>
              </a:ext>
            </a:extLst>
          </p:cNvPr>
          <p:cNvSpPr/>
          <p:nvPr/>
        </p:nvSpPr>
        <p:spPr>
          <a:xfrm>
            <a:off x="3273778" y="6530902"/>
            <a:ext cx="58702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https://</a:t>
            </a:r>
            <a:r>
              <a:rPr lang="en-US" altLang="zh-TW" sz="1200" dirty="0" err="1">
                <a:solidFill>
                  <a:schemeClr val="bg1"/>
                </a:solidFill>
              </a:rPr>
              <a:t>towardsdatascience.com</a:t>
            </a:r>
            <a:r>
              <a:rPr lang="en-US" altLang="zh-TW" sz="1200" dirty="0">
                <a:solidFill>
                  <a:schemeClr val="bg1"/>
                </a:solidFill>
              </a:rPr>
              <a:t>/understanding-adaboost-2f94f22d5bfe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2206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39C2BF-7289-D943-B7B5-91C4B1A1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Boosting example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839A6A1-5546-9348-B38B-229EDE477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8"/>
            <a:ext cx="8379320" cy="434886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CC66FB4-5FF3-A24D-A1FE-4CBF9BC6E6B7}"/>
              </a:ext>
            </a:extLst>
          </p:cNvPr>
          <p:cNvSpPr txBox="1"/>
          <p:nvPr/>
        </p:nvSpPr>
        <p:spPr>
          <a:xfrm>
            <a:off x="327378" y="6522535"/>
            <a:ext cx="8816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Credit by Tommy </a:t>
            </a:r>
            <a:r>
              <a:rPr lang="en-US" sz="1200" dirty="0" err="1">
                <a:solidFill>
                  <a:schemeClr val="bg1"/>
                </a:solidFill>
              </a:rPr>
              <a:t>Hunag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zh-TW" altLang="en-US" sz="1200" dirty="0">
                <a:solidFill>
                  <a:schemeClr val="bg1"/>
                </a:solidFill>
              </a:rPr>
              <a:t>機器學習</a:t>
            </a:r>
            <a:r>
              <a:rPr lang="en-US" altLang="zh-TW" sz="1200" dirty="0">
                <a:solidFill>
                  <a:schemeClr val="bg1"/>
                </a:solidFill>
              </a:rPr>
              <a:t>: Ensemble learning</a:t>
            </a:r>
            <a:r>
              <a:rPr lang="zh-TW" altLang="en-US" sz="1200" dirty="0">
                <a:solidFill>
                  <a:schemeClr val="bg1"/>
                </a:solidFill>
              </a:rPr>
              <a:t>之</a:t>
            </a:r>
            <a:r>
              <a:rPr lang="en-US" altLang="zh-TW" sz="1200" dirty="0">
                <a:solidFill>
                  <a:schemeClr val="bg1"/>
                </a:solidFill>
              </a:rPr>
              <a:t>Bagging</a:t>
            </a:r>
            <a:r>
              <a:rPr lang="zh-TW" altLang="en-US" sz="1200" dirty="0">
                <a:solidFill>
                  <a:schemeClr val="bg1"/>
                </a:solidFill>
              </a:rPr>
              <a:t>、</a:t>
            </a:r>
            <a:r>
              <a:rPr lang="en-US" altLang="zh-TW" sz="1200" dirty="0">
                <a:solidFill>
                  <a:schemeClr val="bg1"/>
                </a:solidFill>
              </a:rPr>
              <a:t>Boosting</a:t>
            </a:r>
            <a:r>
              <a:rPr lang="zh-TW" altLang="en-US" sz="1200" dirty="0">
                <a:solidFill>
                  <a:schemeClr val="bg1"/>
                </a:solidFill>
              </a:rPr>
              <a:t>和</a:t>
            </a:r>
            <a:r>
              <a:rPr lang="en-US" altLang="zh-TW" sz="1200" dirty="0">
                <a:solidFill>
                  <a:schemeClr val="bg1"/>
                </a:solidFill>
              </a:rPr>
              <a:t>AdaBoost, </a:t>
            </a:r>
            <a:r>
              <a:rPr lang="en-US" sz="1200" dirty="0">
                <a:solidFill>
                  <a:schemeClr val="bg1"/>
                </a:solidFill>
              </a:rPr>
              <a:t>https://chih-sheng-huang821.medium.com/</a:t>
            </a:r>
          </a:p>
        </p:txBody>
      </p:sp>
    </p:spTree>
    <p:extLst>
      <p:ext uri="{BB962C8B-B14F-4D97-AF65-F5344CB8AC3E}">
        <p14:creationId xmlns:p14="http://schemas.microsoft.com/office/powerpoint/2010/main" val="35109328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936F78-3FE9-014D-AB44-3CC878C62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EDB80F-85EF-FA4F-B0E9-A981086A4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https://rpubs.com/skydome20/R-Note16-Ensemble_Learning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250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05CAEA-604B-6F43-B1B1-3643C17C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eXtreme</a:t>
            </a:r>
            <a:r>
              <a:rPr lang="en-US" altLang="zh-TW" dirty="0"/>
              <a:t> Gradient Boosting (XGBoost)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E785D4-726A-574A-A783-065522056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848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Bagging and random forest takeaways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Bagging stabilizes decision trees and improves accuracy by reducing variance.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Bagging reduces generalization error.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Random forests further improve decision tree performance by de-correlating the individual trees in the bagging ensemble.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0070C-F74D-422B-89B0-8431A4A6166E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66450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Bagging and random forest takeaways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+mn-lt"/>
              </a:rPr>
              <a:t>Random forests’ variable importance measures can help you determine which variables are contributing the most strongly to your model.</a:t>
            </a:r>
          </a:p>
          <a:p>
            <a:r>
              <a:rPr lang="en-US" altLang="zh-TW" dirty="0">
                <a:latin typeface="+mn-lt"/>
              </a:rPr>
              <a:t>Be sure to evaluate the model on holdout data to get a better estimate of model performance.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EBCCDF-ECAC-4849-9272-785D361C0FBE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72483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Bagging and random forest takeaways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>
                <a:latin typeface="+mn-lt"/>
              </a:rPr>
              <a:t>Because the trees in a random forest ensemble are unpruned and potentially quite deep, there’s still a danger of overfitting</a:t>
            </a:r>
          </a:p>
          <a:p>
            <a:pPr lvl="1">
              <a:lnSpc>
                <a:spcPct val="100000"/>
              </a:lnSpc>
            </a:pP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limiting how deep the trees can be grown by using the </a:t>
            </a:r>
            <a:r>
              <a:rPr lang="en-US" altLang="zh-TW" sz="2800" i="1" dirty="0" err="1">
                <a:solidFill>
                  <a:schemeClr val="accent1"/>
                </a:solidFill>
              </a:rPr>
              <a:t>maxnodes</a:t>
            </a:r>
            <a:r>
              <a:rPr lang="en-US" altLang="zh-TW" sz="2800" dirty="0">
                <a:solidFill>
                  <a:schemeClr val="accent1"/>
                </a:solidFill>
              </a:rPr>
              <a:t> 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 in </a:t>
            </a:r>
            <a:r>
              <a:rPr lang="en-US" altLang="zh-TW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randomForest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7D3C7-60C0-4130-B09B-A56D736F1064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9329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983" y="3727509"/>
            <a:ext cx="6693490" cy="1754326"/>
          </a:xfrm>
          <a:prstGeom prst="rect">
            <a:avLst/>
          </a:prstGeom>
          <a:noFill/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  <a:t>Thank You</a:t>
            </a:r>
            <a:b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</a:br>
            <a:r>
              <a:rPr lang="en-US" sz="5400">
                <a:solidFill>
                  <a:srgbClr val="FFC000"/>
                </a:solidFill>
                <a:latin typeface="Chalkduster"/>
                <a:cs typeface="Chalkduster"/>
              </a:rPr>
              <a:t>Any Question?</a:t>
            </a:r>
            <a:endParaRPr lang="en-US" sz="5400" dirty="0">
              <a:solidFill>
                <a:srgbClr val="FFC000"/>
              </a:solidFill>
              <a:latin typeface="Chalkduster"/>
              <a:cs typeface="Chalkdus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12915-BA2E-3646-9CEE-71542F424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6242627"/>
            <a:ext cx="2959100" cy="4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0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Weaknesses of the basic approaches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Non-monotone effects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Learning non-monotone relationships with generalized additive models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Training variance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Reducing training variance with bagging and random forests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Linearly inseparable data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Increasing data separation with kernel methods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 complex decision boundaries with support vector machines</a:t>
            </a:r>
            <a:endParaRPr kumimoji="1"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92D8B2-248A-4A1E-9DFB-0AA08EA605B4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1020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Training variance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Training variance is when small changes in the makeup of the training set result in models that make substantially different predictions.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Decision trees can exhibit this effect. 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Both </a:t>
            </a:r>
            <a:r>
              <a:rPr lang="en-US" altLang="zh-TW" dirty="0">
                <a:solidFill>
                  <a:schemeClr val="accent1"/>
                </a:solidFill>
              </a:rPr>
              <a:t>bagging</a:t>
            </a:r>
            <a:r>
              <a:rPr lang="en-US" altLang="zh-TW" dirty="0"/>
              <a:t>  and </a:t>
            </a:r>
            <a:r>
              <a:rPr lang="en-US" altLang="zh-TW" dirty="0">
                <a:solidFill>
                  <a:schemeClr val="accent1"/>
                </a:solidFill>
              </a:rPr>
              <a:t>random forests  </a:t>
            </a:r>
            <a:r>
              <a:rPr lang="en-US" altLang="zh-TW" dirty="0"/>
              <a:t>can reduce training variance and sensitivity to overfitting.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B1058-4CBD-4A1D-BC0A-E5D9841610CB}"/>
              </a:ext>
            </a:extLst>
          </p:cNvPr>
          <p:cNvSpPr txBox="1"/>
          <p:nvPr/>
        </p:nvSpPr>
        <p:spPr>
          <a:xfrm>
            <a:off x="5428672" y="6537037"/>
            <a:ext cx="39208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1000628"/>
      </p:ext>
    </p:extLst>
  </p:cSld>
  <p:clrMapOvr>
    <a:masterClrMapping/>
  </p:clrMapOvr>
</p:sld>
</file>

<file path=ppt/theme/theme1.xml><?xml version="1.0" encoding="utf-8"?>
<a:theme xmlns:a="http://schemas.openxmlformats.org/drawingml/2006/main" name="資料科學_v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_v3" id="{9249AFD7-EEE0-F84C-9452-4FF56EB1FD7E}" vid="{A1A1FAEE-6B2A-8640-8ACC-984738182FCA}"/>
    </a:ext>
  </a:extLst>
</a:theme>
</file>

<file path=ppt/theme/theme2.xml><?xml version="1.0" encoding="utf-8"?>
<a:theme xmlns:a="http://schemas.openxmlformats.org/drawingml/2006/main" name="digitial_brow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gital_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gital_light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資料科學_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_v2" id="{C7EBD8E2-D522-A040-82AE-F2162DD58284}" vid="{B8FB6CEA-4150-4C48-876E-1A57FE2A59A4}"/>
    </a:ext>
  </a:extLst>
</a:theme>
</file>

<file path=ppt/theme/theme7.xml><?xml version="1.0" encoding="utf-8"?>
<a:theme xmlns:a="http://schemas.openxmlformats.org/drawingml/2006/main" name="1_digital_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資料科學_v3</Template>
  <TotalTime>21823</TotalTime>
  <Words>4682</Words>
  <Application>Microsoft Macintosh PowerPoint</Application>
  <PresentationFormat>如螢幕大小 (4:3)</PresentationFormat>
  <Paragraphs>478</Paragraphs>
  <Slides>79</Slides>
  <Notes>1</Notes>
  <HiddenSlides>2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7</vt:i4>
      </vt:variant>
      <vt:variant>
        <vt:lpstr>投影片標題</vt:lpstr>
      </vt:variant>
      <vt:variant>
        <vt:i4>79</vt:i4>
      </vt:variant>
    </vt:vector>
  </HeadingPairs>
  <TitlesOfParts>
    <vt:vector size="98" baseType="lpstr">
      <vt:lpstr>新細明體</vt:lpstr>
      <vt:lpstr>等线 Light</vt:lpstr>
      <vt:lpstr>Noto Sans CJK TC Medium</vt:lpstr>
      <vt:lpstr>Noto Sans CJK TC Regular</vt:lpstr>
      <vt:lpstr>Arial</vt:lpstr>
      <vt:lpstr>Calibri</vt:lpstr>
      <vt:lpstr>Calibri Light</vt:lpstr>
      <vt:lpstr>Chalkduster</vt:lpstr>
      <vt:lpstr>Courier</vt:lpstr>
      <vt:lpstr>Courier New</vt:lpstr>
      <vt:lpstr>Mangal</vt:lpstr>
      <vt:lpstr>Noto Nastaliq Urdu</vt:lpstr>
      <vt:lpstr>資料科學_v3</vt:lpstr>
      <vt:lpstr>digitial_brown</vt:lpstr>
      <vt:lpstr>digital_green</vt:lpstr>
      <vt:lpstr>digital_lightGreen</vt:lpstr>
      <vt:lpstr>自訂設計</vt:lpstr>
      <vt:lpstr>資料科學_v2</vt:lpstr>
      <vt:lpstr>1_digital_green</vt:lpstr>
      <vt:lpstr>Supervised4 Decision Tree &amp; Random forest</vt:lpstr>
      <vt:lpstr>Copyright declaration 版權說明</vt:lpstr>
      <vt:lpstr>Copyright declaration 版權說明</vt:lpstr>
      <vt:lpstr>Copyright declaration 版權說明</vt:lpstr>
      <vt:lpstr>Recap for the last week</vt:lpstr>
      <vt:lpstr>Key takeaways</vt:lpstr>
      <vt:lpstr>Today</vt:lpstr>
      <vt:lpstr>Weaknesses of the basic approaches</vt:lpstr>
      <vt:lpstr>Training variance</vt:lpstr>
      <vt:lpstr>Decision trees</vt:lpstr>
      <vt:lpstr>Using decision trees</vt:lpstr>
      <vt:lpstr>Building a decision tree</vt:lpstr>
      <vt:lpstr>Building a decision tree</vt:lpstr>
      <vt:lpstr>Why a bad decision tree?</vt:lpstr>
      <vt:lpstr>Why a bad decision tree?</vt:lpstr>
      <vt:lpstr>Why a bad decision tree?</vt:lpstr>
      <vt:lpstr>rpart.control(cp=?)</vt:lpstr>
      <vt:lpstr>rpart.control(cp=?)</vt:lpstr>
      <vt:lpstr>Why a bad decision tree?</vt:lpstr>
      <vt:lpstr>Why a bad decision tree?</vt:lpstr>
      <vt:lpstr>Why a bad decision tree?</vt:lpstr>
      <vt:lpstr>Variable selection</vt:lpstr>
      <vt:lpstr>Cat variable selection</vt:lpstr>
      <vt:lpstr>Num variable selection</vt:lpstr>
      <vt:lpstr>Why a bad decision tree?</vt:lpstr>
      <vt:lpstr>How decision tree models work?</vt:lpstr>
      <vt:lpstr>How decision tree models work?</vt:lpstr>
      <vt:lpstr>deviance</vt:lpstr>
      <vt:lpstr>Plotting the decision tree</vt:lpstr>
      <vt:lpstr>Advantage : decision tree</vt:lpstr>
      <vt:lpstr>Advantage : decision tree</vt:lpstr>
      <vt:lpstr>Drawbacks : decision tree</vt:lpstr>
      <vt:lpstr>Solution for the drawbacks of the decision tree</vt:lpstr>
      <vt:lpstr>Ensemble learning</vt:lpstr>
      <vt:lpstr>Ensemble learning</vt:lpstr>
      <vt:lpstr>Using bagging to improve prediction</vt:lpstr>
      <vt:lpstr>Using bagging to improve prediction</vt:lpstr>
      <vt:lpstr>Final model by using bagging</vt:lpstr>
      <vt:lpstr>Using bagging to improve prediction</vt:lpstr>
      <vt:lpstr>Spam mail data</vt:lpstr>
      <vt:lpstr>Building and applying a logistic regression spam model</vt:lpstr>
      <vt:lpstr>Building and applying a logistic regression spam model</vt:lpstr>
      <vt:lpstr>Building and applying a logistic regression spam model</vt:lpstr>
      <vt:lpstr>Spam confusion matrix</vt:lpstr>
      <vt:lpstr>Preparing Spambase data</vt:lpstr>
      <vt:lpstr>Defining performance</vt:lpstr>
      <vt:lpstr>Defining performance</vt:lpstr>
      <vt:lpstr>Evaluate the performance of decision trees</vt:lpstr>
      <vt:lpstr>apply</vt:lpstr>
      <vt:lpstr>lapply vs sapply</vt:lpstr>
      <vt:lpstr>sapply</vt:lpstr>
      <vt:lpstr>Bagging decision trees</vt:lpstr>
      <vt:lpstr>Bagging decision trees</vt:lpstr>
      <vt:lpstr>Bagging decision trees</vt:lpstr>
      <vt:lpstr>Measure Bagging decision trees </vt:lpstr>
      <vt:lpstr>Measure Bagging decision trees </vt:lpstr>
      <vt:lpstr>Random Forest</vt:lpstr>
      <vt:lpstr>Using random forests to further improve prediction</vt:lpstr>
      <vt:lpstr>Using random forests to further improve prediction</vt:lpstr>
      <vt:lpstr>random forest method</vt:lpstr>
      <vt:lpstr>random forest method</vt:lpstr>
      <vt:lpstr>Using random forests</vt:lpstr>
      <vt:lpstr>Using random forests</vt:lpstr>
      <vt:lpstr>Spam data by decision tree, bagging, random forest</vt:lpstr>
      <vt:lpstr>Examining variable importance</vt:lpstr>
      <vt:lpstr>Fitting with fewer variables</vt:lpstr>
      <vt:lpstr>Fitting with fewer variables</vt:lpstr>
      <vt:lpstr>Boosting</vt:lpstr>
      <vt:lpstr>Boosting</vt:lpstr>
      <vt:lpstr>Boosting</vt:lpstr>
      <vt:lpstr>Boosting algorithm</vt:lpstr>
      <vt:lpstr>Ensemble classifiers, G(x)</vt:lpstr>
      <vt:lpstr>A Boosting example</vt:lpstr>
      <vt:lpstr>Boosting</vt:lpstr>
      <vt:lpstr>eXtreme Gradient Boosting (XGBoost)</vt:lpstr>
      <vt:lpstr>Bagging and random forest takeaways</vt:lpstr>
      <vt:lpstr>Bagging and random forest takeaways</vt:lpstr>
      <vt:lpstr>Bagging and random forest takeaways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Jia-Ming Chang</dc:creator>
  <cp:lastModifiedBy>Jia-Ming Chang</cp:lastModifiedBy>
  <cp:revision>1134</cp:revision>
  <cp:lastPrinted>2016-05-16T05:52:02Z</cp:lastPrinted>
  <dcterms:created xsi:type="dcterms:W3CDTF">2016-01-07T11:20:23Z</dcterms:created>
  <dcterms:modified xsi:type="dcterms:W3CDTF">2020-12-28T23:29:20Z</dcterms:modified>
</cp:coreProperties>
</file>